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A656-D763-4C5F-80EE-590C2CB13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013DA-3B27-4C4E-B8BB-396D9B98B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45940-D85B-46D4-90EE-ED0681F5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D884-247F-4BBE-B8E0-D00C6945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0CCD8-EE2F-491C-B9E3-1EF2A27C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4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C9A0-2473-46B5-883B-FA3843A7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1EBBBB-5019-4B17-9E14-266F779B2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796C3-BD09-4097-BD5B-81D12DBC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F54CE-FE84-43D1-A0E5-B9FA90B8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888C2-E0FA-437C-88CD-D56E218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29049-94D8-4186-912B-8F4297531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A6259-55EA-468B-9C62-B0A55E402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63E3B-60F3-4562-966A-AA9E5FC7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F0F39-6C14-41F6-830F-C3B6D2A9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1DB10-A5FA-4A1C-9A33-EA09D610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21A6-7D92-43E3-9186-5BE1E183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41B4F-767E-4C6D-A72D-40F5BDD76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76C7B-B003-4B21-A5B3-823B9B98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7C57A-B220-4858-9D1E-8238FC63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90175-7D00-4DB6-B8B6-C9643096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3186-D84A-426E-BA46-57D8AD96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71A6E-4F52-4C3F-8464-0BDA438C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A71F1-E020-4EA0-BED4-F77394FA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E772-64F1-4DA7-BDBF-DEEBD7C8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D6B18-F814-442A-AC6A-BA575F06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BE78-6704-4303-BCA4-7FC05479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31CF2-3473-4F44-B2A8-0C6B29614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8706F-6A62-44BB-896C-4AD97F98C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BB004-2A51-4F97-B803-E9842551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B7DCB-639C-4117-966C-CC2DCF9C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44DE-A2F4-4569-BA3B-50F0A270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7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8163-E9EF-4F4F-B700-E190CD3A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1CF43-BCCF-419B-90DF-206152289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91AE4-CBF9-49F9-AF79-36FF02AA0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6291C2-0035-408E-868A-0D4FF30C8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B4EA49-A879-4A52-8FB3-465908B11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BEF4F-7AF3-45BA-8DAD-FF3D66F6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F26BA-842C-4763-AACB-D889083F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7F8CF-974A-40A6-8AB6-DDA0A7B6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8F99-2C8F-4612-9655-A1E1D07C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2931E-E229-4497-9471-C790A309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9A3D9-1EA6-4F2D-994C-9D029A98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F2014-CD82-47C6-ACC4-860F0636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515EE-4A6B-4368-970D-938C01C7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44240-9E5D-4BF9-80CE-59DFF937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F7C32-A091-4933-9B82-21848D4C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20F-87F6-4FD4-A53F-38467D57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3779E-EE85-4AA9-BBBB-0F159421B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D7327-24E6-455E-8CED-8C6E98152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244C7-EA97-4A8B-950F-0DD1C6B5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3667D-F58F-4FA6-92AE-6842AB9B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FF5BE-0B3E-4B88-A235-C9502127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AE7D7-F683-4034-B38A-ECB1297A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77B99-42FC-4A75-AEF0-D7E3CA072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BBDE4-FFA3-4F05-AA36-4B65C2E95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6B599-B52A-4861-B57C-56C21298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1FAF8-B525-452B-9663-BC624D39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1E012-9127-487A-A415-98C01B10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2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7F25C-D024-4800-849C-4E062E61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F6ACC-39BB-4170-A9C4-227BFD59F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364C8-CF82-4B20-9C2D-AABEF430C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9E1E-D2BC-4AF8-BDC4-D30BA5A52A5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D3738-857C-4176-90CA-D1287C32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BEF14-5040-4042-B2FA-7297CA63E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D353-94DB-4204-A006-5319F8DD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16169"/>
              </p:ext>
            </p:extLst>
          </p:nvPr>
        </p:nvGraphicFramePr>
        <p:xfrm>
          <a:off x="1747521" y="538480"/>
          <a:ext cx="6965268" cy="5851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29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" descr="image">
            <a:extLst>
              <a:ext uri="{FF2B5EF4-FFF2-40B4-BE49-F238E27FC236}">
                <a16:creationId xmlns:a16="http://schemas.microsoft.com/office/drawing/2014/main" id="{12F250AA-62C4-4542-8A10-83891A63C9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5"/>
          <a:stretch/>
        </p:blipFill>
        <p:spPr bwMode="auto">
          <a:xfrm>
            <a:off x="1842670" y="2262085"/>
            <a:ext cx="1557755" cy="103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">
            <a:extLst>
              <a:ext uri="{FF2B5EF4-FFF2-40B4-BE49-F238E27FC236}">
                <a16:creationId xmlns:a16="http://schemas.microsoft.com/office/drawing/2014/main" id="{8C39DD9F-D045-4A57-8E14-7681884D0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07" y="3703760"/>
            <a:ext cx="1703786" cy="104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Image result for Mater (Cars)">
            <a:extLst>
              <a:ext uri="{FF2B5EF4-FFF2-40B4-BE49-F238E27FC236}">
                <a16:creationId xmlns:a16="http://schemas.microsoft.com/office/drawing/2014/main" id="{441AA9B8-9FD2-4700-90F2-76A047161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091" y="684124"/>
            <a:ext cx="1556416" cy="122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">
            <a:extLst>
              <a:ext uri="{FF2B5EF4-FFF2-40B4-BE49-F238E27FC236}">
                <a16:creationId xmlns:a16="http://schemas.microsoft.com/office/drawing/2014/main" id="{A99A298C-8BEE-4DE3-925B-F7BDAA5431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6413"/>
          <a:stretch/>
        </p:blipFill>
        <p:spPr bwMode="auto">
          <a:xfrm>
            <a:off x="5394029" y="2146252"/>
            <a:ext cx="1386810" cy="125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Doc Hudson | Pixar Cars Wiki | Fandom">
            <a:extLst>
              <a:ext uri="{FF2B5EF4-FFF2-40B4-BE49-F238E27FC236}">
                <a16:creationId xmlns:a16="http://schemas.microsoft.com/office/drawing/2014/main" id="{912B10DE-9A74-46AB-8124-76D515331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697" y="5124450"/>
            <a:ext cx="1611853" cy="100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Image result for Miss Fritter">
            <a:extLst>
              <a:ext uri="{FF2B5EF4-FFF2-40B4-BE49-F238E27FC236}">
                <a16:creationId xmlns:a16="http://schemas.microsoft.com/office/drawing/2014/main" id="{C12848D5-E4F4-45AB-BED3-3AB24B22A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196" y="3529209"/>
            <a:ext cx="1105321" cy="1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lipart And Sneeze - Clip Art Library">
            <a:extLst>
              <a:ext uri="{FF2B5EF4-FFF2-40B4-BE49-F238E27FC236}">
                <a16:creationId xmlns:a16="http://schemas.microsoft.com/office/drawing/2014/main" id="{06D85D60-F517-4248-A4C5-34833CF67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70" y="2117687"/>
            <a:ext cx="1557755" cy="13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FBE3952-E0D7-4A5E-A32C-339CECF9CAF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6248"/>
          <a:stretch/>
        </p:blipFill>
        <p:spPr>
          <a:xfrm>
            <a:off x="3943347" y="2117687"/>
            <a:ext cx="826552" cy="1254182"/>
          </a:xfrm>
          <a:prstGeom prst="rect">
            <a:avLst/>
          </a:prstGeom>
        </p:spPr>
      </p:pic>
      <p:pic>
        <p:nvPicPr>
          <p:cNvPr id="37" name="Picture 4" descr="Licking Ice Cream Clipart Black And White">
            <a:extLst>
              <a:ext uri="{FF2B5EF4-FFF2-40B4-BE49-F238E27FC236}">
                <a16:creationId xmlns:a16="http://schemas.microsoft.com/office/drawing/2014/main" id="{D4DEFE27-4BD0-4134-80EB-43D272C94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4" y="5011936"/>
            <a:ext cx="1320792" cy="130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Free Stir Cliparts, Download Free Clip Art, Free Clip Art on ...">
            <a:extLst>
              <a:ext uri="{FF2B5EF4-FFF2-40B4-BE49-F238E27FC236}">
                <a16:creationId xmlns:a16="http://schemas.microsoft.com/office/drawing/2014/main" id="{80096843-6564-4BBC-A630-02D92E383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3472441"/>
            <a:ext cx="1542297" cy="135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Girl Smelling Flower Clipart Black And White">
            <a:extLst>
              <a:ext uri="{FF2B5EF4-FFF2-40B4-BE49-F238E27FC236}">
                <a16:creationId xmlns:a16="http://schemas.microsoft.com/office/drawing/2014/main" id="{AA5D0229-2864-4354-B88C-C484E0D4D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739" y="2088410"/>
            <a:ext cx="1347193" cy="134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artoon Black and White Line Drawing of a Artist Painting His ...">
            <a:extLst>
              <a:ext uri="{FF2B5EF4-FFF2-40B4-BE49-F238E27FC236}">
                <a16:creationId xmlns:a16="http://schemas.microsoft.com/office/drawing/2014/main" id="{4BA9ECEC-0870-4826-8F16-335F826A5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635" y="607205"/>
            <a:ext cx="1315823" cy="13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Black and white jumping rabbit Royalty Free Vector Image">
            <a:extLst>
              <a:ext uri="{FF2B5EF4-FFF2-40B4-BE49-F238E27FC236}">
                <a16:creationId xmlns:a16="http://schemas.microsoft.com/office/drawing/2014/main" id="{21C372CA-C160-4D10-A30B-4DE6406271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5435604" y="3549282"/>
            <a:ext cx="1365328" cy="12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Colouring Mop Clipart Black And White">
            <a:extLst>
              <a:ext uri="{FF2B5EF4-FFF2-40B4-BE49-F238E27FC236}">
                <a16:creationId xmlns:a16="http://schemas.microsoft.com/office/drawing/2014/main" id="{0FCAB7BE-61F0-4488-B4E5-81D8A429F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635" y="4983064"/>
            <a:ext cx="1365328" cy="136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Free Hug Clipart Black And White, Download Free Clip Art, Free ...">
            <a:extLst>
              <a:ext uri="{FF2B5EF4-FFF2-40B4-BE49-F238E27FC236}">
                <a16:creationId xmlns:a16="http://schemas.microsoft.com/office/drawing/2014/main" id="{0AFD052F-BF2C-4CFE-A45A-211D48EB6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966" y="620157"/>
            <a:ext cx="1483780" cy="13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Wash My Face Clipart Black And White">
            <a:extLst>
              <a:ext uri="{FF2B5EF4-FFF2-40B4-BE49-F238E27FC236}">
                <a16:creationId xmlns:a16="http://schemas.microsoft.com/office/drawing/2014/main" id="{F4F03620-F0A8-4314-87E4-FFA665C05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47" y="575587"/>
            <a:ext cx="919918" cy="13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Pushing Car Stock Photos And Images - 123RF">
            <a:extLst>
              <a:ext uri="{FF2B5EF4-FFF2-40B4-BE49-F238E27FC236}">
                <a16:creationId xmlns:a16="http://schemas.microsoft.com/office/drawing/2014/main" id="{5F06AED4-1437-4A39-BCEB-A78ECD729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95" y="3684159"/>
            <a:ext cx="1632425" cy="100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Spilled Water Clipart Black And White">
            <a:extLst>
              <a:ext uri="{FF2B5EF4-FFF2-40B4-BE49-F238E27FC236}">
                <a16:creationId xmlns:a16="http://schemas.microsoft.com/office/drawing/2014/main" id="{C282AB25-AC91-44AA-A04D-3517ADEC97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2"/>
          <a:stretch/>
        </p:blipFill>
        <p:spPr bwMode="auto">
          <a:xfrm>
            <a:off x="5316687" y="859242"/>
            <a:ext cx="1538810" cy="87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" descr="Drawing Binoculars Vector Images (over 950)">
            <a:extLst>
              <a:ext uri="{FF2B5EF4-FFF2-40B4-BE49-F238E27FC236}">
                <a16:creationId xmlns:a16="http://schemas.microsoft.com/office/drawing/2014/main" id="{DA7283DB-C3A0-4A29-835B-0DA8BDE21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655" y="4950987"/>
            <a:ext cx="1365328" cy="143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Person Waving Goodbye Vector Images (over 110)">
            <a:extLst>
              <a:ext uri="{FF2B5EF4-FFF2-40B4-BE49-F238E27FC236}">
                <a16:creationId xmlns:a16="http://schemas.microsoft.com/office/drawing/2014/main" id="{684FB7C4-435B-4002-968F-3171DF09C7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7" t="14216"/>
          <a:stretch/>
        </p:blipFill>
        <p:spPr bwMode="auto">
          <a:xfrm>
            <a:off x="2236941" y="3565630"/>
            <a:ext cx="1105321" cy="132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Simple Black White Little Girl Crying Cartoon — Stock Vector ...">
            <a:extLst>
              <a:ext uri="{FF2B5EF4-FFF2-40B4-BE49-F238E27FC236}">
                <a16:creationId xmlns:a16="http://schemas.microsoft.com/office/drawing/2014/main" id="{94BC4799-C44D-4FEB-AD5A-DCBEDF9D5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"/>
          <a:stretch/>
        </p:blipFill>
        <p:spPr bwMode="auto">
          <a:xfrm>
            <a:off x="7083264" y="2054173"/>
            <a:ext cx="1347193" cy="133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Boy Laughing Hard Face Avatar Cartoon Character Profile Black ...">
            <a:extLst>
              <a:ext uri="{FF2B5EF4-FFF2-40B4-BE49-F238E27FC236}">
                <a16:creationId xmlns:a16="http://schemas.microsoft.com/office/drawing/2014/main" id="{E7D36229-BCCF-4D08-BBBF-EABFC8B8F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75" y="4974691"/>
            <a:ext cx="1363584" cy="136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2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E57537-C3C7-45F3-826E-3C7F3D3A0AA8}"/>
              </a:ext>
            </a:extLst>
          </p:cNvPr>
          <p:cNvSpPr txBox="1"/>
          <p:nvPr/>
        </p:nvSpPr>
        <p:spPr>
          <a:xfrm>
            <a:off x="1844703" y="220946"/>
            <a:ext cx="877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Lightening McQueen 		Jackson Storm	 	Mater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45F16-99B2-489F-AF09-1E1113249358}"/>
              </a:ext>
            </a:extLst>
          </p:cNvPr>
          <p:cNvSpPr txBox="1"/>
          <p:nvPr/>
        </p:nvSpPr>
        <p:spPr>
          <a:xfrm>
            <a:off x="2361538" y="6186520"/>
            <a:ext cx="845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Cruz Ramirez  		Doc Hudson	 	Miss. Fritter 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C600B205-A568-40C3-8002-B04C5D276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3" y="1303666"/>
            <a:ext cx="2927998" cy="17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ED964DA0-522B-4E67-B9A0-6D1089FA6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3" y="3658104"/>
            <a:ext cx="3358243" cy="204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age">
            <a:extLst>
              <a:ext uri="{FF2B5EF4-FFF2-40B4-BE49-F238E27FC236}">
                <a16:creationId xmlns:a16="http://schemas.microsoft.com/office/drawing/2014/main" id="{490DF61F-0D52-4875-9C7A-15DDC5216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214" y="1399801"/>
            <a:ext cx="2965932" cy="18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oc Hudson | Pixar Cars Wiki | Fandom">
            <a:extLst>
              <a:ext uri="{FF2B5EF4-FFF2-40B4-BE49-F238E27FC236}">
                <a16:creationId xmlns:a16="http://schemas.microsoft.com/office/drawing/2014/main" id="{3A6B25D0-B16C-4EAA-B1AF-0A6B2ED32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630" y="3800615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Mater (Cars)">
            <a:extLst>
              <a:ext uri="{FF2B5EF4-FFF2-40B4-BE49-F238E27FC236}">
                <a16:creationId xmlns:a16="http://schemas.microsoft.com/office/drawing/2014/main" id="{2498851E-6CE3-4F07-B5CE-4A830B993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855" y="1161050"/>
            <a:ext cx="2517913" cy="198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Miss Fritter">
            <a:extLst>
              <a:ext uri="{FF2B5EF4-FFF2-40B4-BE49-F238E27FC236}">
                <a16:creationId xmlns:a16="http://schemas.microsoft.com/office/drawing/2014/main" id="{00752239-9F0A-4431-8CA0-38213D6B3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10" y="3550399"/>
            <a:ext cx="1866402" cy="234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6C5D94-C204-41A8-96DC-D05305C72831}"/>
              </a:ext>
            </a:extLst>
          </p:cNvPr>
          <p:cNvSpPr/>
          <p:nvPr/>
        </p:nvSpPr>
        <p:spPr>
          <a:xfrm>
            <a:off x="116022" y="920161"/>
            <a:ext cx="3316446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D073AC-4D7E-467F-B661-CF9DF29ABA3F}"/>
              </a:ext>
            </a:extLst>
          </p:cNvPr>
          <p:cNvSpPr/>
          <p:nvPr/>
        </p:nvSpPr>
        <p:spPr>
          <a:xfrm>
            <a:off x="3994944" y="916174"/>
            <a:ext cx="3916603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17F863-0D70-47BC-8B6B-895847F47484}"/>
              </a:ext>
            </a:extLst>
          </p:cNvPr>
          <p:cNvSpPr/>
          <p:nvPr/>
        </p:nvSpPr>
        <p:spPr>
          <a:xfrm>
            <a:off x="8629638" y="926196"/>
            <a:ext cx="3446340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C19FA-52C3-4490-8B2B-CCEBA1F972B8}"/>
              </a:ext>
            </a:extLst>
          </p:cNvPr>
          <p:cNvSpPr/>
          <p:nvPr/>
        </p:nvSpPr>
        <p:spPr>
          <a:xfrm>
            <a:off x="86906" y="3474470"/>
            <a:ext cx="3345561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1B5EC2-5082-4462-B6F7-F82D9F682EC5}"/>
              </a:ext>
            </a:extLst>
          </p:cNvPr>
          <p:cNvSpPr/>
          <p:nvPr/>
        </p:nvSpPr>
        <p:spPr>
          <a:xfrm>
            <a:off x="3990709" y="3474470"/>
            <a:ext cx="3916603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275759-23C0-4364-A0DC-0338CEF5BF60}"/>
              </a:ext>
            </a:extLst>
          </p:cNvPr>
          <p:cNvSpPr/>
          <p:nvPr/>
        </p:nvSpPr>
        <p:spPr>
          <a:xfrm>
            <a:off x="8624844" y="3514608"/>
            <a:ext cx="3446340" cy="2417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1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Strenk, Laura</dc:creator>
  <cp:lastModifiedBy>Strenk, Laura</cp:lastModifiedBy>
  <cp:revision>4</cp:revision>
  <dcterms:created xsi:type="dcterms:W3CDTF">2020-04-27T15:14:55Z</dcterms:created>
  <dcterms:modified xsi:type="dcterms:W3CDTF">2020-04-27T16:59:11Z</dcterms:modified>
</cp:coreProperties>
</file>