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9609F-979B-404E-92BF-4552FFB757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90A060-540B-4AEC-91E2-092A6BEF1E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8302C-E04D-47EF-8650-F2F66A817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4B49-8743-4B83-9EC2-9A6DBB0A6E93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15415-FFE6-4A93-8B1A-5E0AE2740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B3A62-8084-42E8-B9D6-C33FE3994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3492-0376-4BCB-863E-BABC24409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76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3FF99-E653-444E-875D-DCDBB4BEC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20CD5D-B662-4133-B93F-08C071FB17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16A11-8FD1-460E-8D88-963CA322D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4B49-8743-4B83-9EC2-9A6DBB0A6E93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1307D2-4EB2-44BF-B670-19FB5AADA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1CA7A-1D91-4768-9EE3-AFB56701E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3492-0376-4BCB-863E-BABC24409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9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9E4B66-92F7-43E8-8D71-452F2DBB02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E4DA87-2E36-4C6F-A002-A3B5FF4FF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4A941-041F-460D-A5CF-D75824FBB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4B49-8743-4B83-9EC2-9A6DBB0A6E93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39547-F2CE-4D31-965B-494924B9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BA413-24DC-41EC-A138-611C2DE30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3492-0376-4BCB-863E-BABC24409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96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3D5A1-6200-4424-9B88-9E1692FF7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1007B-9596-46D2-AFAC-36C71A670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8D412-BDC9-4706-B3DE-1BB2FA17C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4B49-8743-4B83-9EC2-9A6DBB0A6E93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FA5A0-C320-4B7E-9F7F-3D93F560A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D34BE-9991-4793-B998-9DE6A1C7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3492-0376-4BCB-863E-BABC24409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289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17192-0D37-431F-800B-DE783CFAE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53BD62-D6F2-4608-94FF-5BF2C239D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13DE4-9FE0-4F60-8688-910EDEB3A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4B49-8743-4B83-9EC2-9A6DBB0A6E93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358D2-A151-4597-8109-88264C709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AAF52-CDD8-4403-AB34-E2E7AE1D7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3492-0376-4BCB-863E-BABC24409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997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B6120-2423-497C-A27D-8E2AC6C50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158A5-111E-4721-BDE4-333B7C6C0A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66D08E-2035-4D26-B3BA-BB2399E12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D8601F-D578-4C8E-88C0-061C1C969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4B49-8743-4B83-9EC2-9A6DBB0A6E93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3721DE-DAF2-40F4-A24A-1C3C746B7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9BD25D-E6E9-4E88-86AC-A1A5412B1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3492-0376-4BCB-863E-BABC24409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64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101AA-B48E-4EF5-ADE8-43FA34E2C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6A3131-62FC-458B-BACA-50BB2729F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4FF999-55FC-4E03-94E2-D30B1512F6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DEB1F0-8F5C-4439-9A28-B1CFCB6C1D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1DE977-8671-498D-8F20-509250E1F2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7A6140-E204-4E0B-B889-B5EDB5C23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4B49-8743-4B83-9EC2-9A6DBB0A6E93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9004A6-5094-42E6-AA0C-CC4C1F006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EAAC4A-501E-4A2E-9752-3DE7025BE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3492-0376-4BCB-863E-BABC24409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88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309A5-FF36-461E-A283-F6B5507DA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476BE8-BE29-43F3-9E9B-76DCECB6C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4B49-8743-4B83-9EC2-9A6DBB0A6E93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2D8857-1489-4446-9B76-E5C229A19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C61675-94EA-44F4-AF67-5C46788BC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3492-0376-4BCB-863E-BABC24409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1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858EB2-B26F-48E4-92E1-6951E2304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4B49-8743-4B83-9EC2-9A6DBB0A6E93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527DCA-2607-4934-A0F6-8DE9D9CAD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1E6A4A-9454-4994-953C-E1E665F38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3492-0376-4BCB-863E-BABC24409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4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982C9-EC32-4EA0-AC4D-35D90BB18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DEDCB-5C05-4D70-9599-ADB294EEC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7B46A8-BCC7-404C-8179-C914A13ECB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7F543D-69AC-409E-899D-88B7AF9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4B49-8743-4B83-9EC2-9A6DBB0A6E93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B0EC6-2226-4478-B23E-38BC6363C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954129-8AEC-4F65-8258-3BBAC95E2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3492-0376-4BCB-863E-BABC24409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93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541C9-C61D-450D-A0C5-49FCB0447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AD6EB3-2345-427D-AD21-677B313072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B68B33-AEB0-44C1-8847-2F5B45E2F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CE45C2-41A1-4F7D-920F-C480C103B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4B49-8743-4B83-9EC2-9A6DBB0A6E93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17EE8B-1086-4374-BBCD-F71269591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C051A-8182-47CA-A1EA-58E1D7FB7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3492-0376-4BCB-863E-BABC24409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35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DFC92E-2345-47FE-923F-CEDBFDFA6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9E8FBD-6CDC-4497-92F1-244A848D8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E4868-F6B6-433A-98FF-4FFE67F725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84B49-8743-4B83-9EC2-9A6DBB0A6E93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7E3F1-5040-4E25-A823-AB62F16D8C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E0EB43-0631-4601-A44F-943781D8C6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83492-0376-4BCB-863E-BABC24409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559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EF34F62-44EF-4DEE-8691-B7D406B997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3124"/>
            <a:ext cx="9144000" cy="6631388"/>
          </a:xfrm>
        </p:spPr>
        <p:txBody>
          <a:bodyPr>
            <a:normAutofit fontScale="92500"/>
          </a:bodyPr>
          <a:lstStyle/>
          <a:p>
            <a:r>
              <a:rPr lang="en-US" dirty="0"/>
              <a:t>Ways to practice these sounds: </a:t>
            </a:r>
          </a:p>
          <a:p>
            <a:pPr marL="457200" indent="-457200" algn="l">
              <a:buAutoNum type="arabicPeriod"/>
            </a:pPr>
            <a:r>
              <a:rPr lang="en-US" dirty="0"/>
              <a:t>Hide-and-seek – hide the pictures around the house, either by themselves or in Easter eggs, then practicing finding and saying them.</a:t>
            </a:r>
          </a:p>
          <a:p>
            <a:pPr marL="457200" indent="-457200" algn="l">
              <a:buAutoNum type="arabicPeriod"/>
            </a:pPr>
            <a:r>
              <a:rPr lang="en-US" dirty="0"/>
              <a:t>Fishing game – Attached paperclips to each picture and practice catching each word with a fishing rod. </a:t>
            </a:r>
          </a:p>
          <a:p>
            <a:pPr marL="457200" indent="-457200" algn="l">
              <a:buAutoNum type="arabicPeriod"/>
            </a:pPr>
            <a:r>
              <a:rPr lang="en-US" dirty="0"/>
              <a:t>Tic-tac-toe – Place the words inside of the tic-tac-toe board (see page 2). Before you can place an X or O, you have to remove the word and practice it. </a:t>
            </a:r>
          </a:p>
          <a:p>
            <a:pPr marL="457200" indent="-457200" algn="l">
              <a:buAutoNum type="arabicPeriod"/>
            </a:pPr>
            <a:r>
              <a:rPr lang="en-US" dirty="0"/>
              <a:t>Connect the dots – Place the words in the square spaces between the dots (see page 3). Take turns placing lines between dots. When you have completed a square with 4 lines, you must practice that word.</a:t>
            </a:r>
          </a:p>
          <a:p>
            <a:pPr marL="457200" indent="-457200" algn="l">
              <a:buAutoNum type="arabicPeriod"/>
            </a:pPr>
            <a:r>
              <a:rPr lang="en-US" dirty="0" err="1"/>
              <a:t>Headbandz</a:t>
            </a:r>
            <a:r>
              <a:rPr lang="en-US" dirty="0"/>
              <a:t> – Practicing choosing each word from a pile and then describing it while monitoring your speech sound. The person that you are playing with has to guess the word based on the clues. </a:t>
            </a:r>
          </a:p>
          <a:p>
            <a:pPr marL="457200" indent="-457200" algn="l">
              <a:buAutoNum type="arabicPeriod"/>
            </a:pPr>
            <a:r>
              <a:rPr lang="en-US" dirty="0"/>
              <a:t>Matching – Print two copies of the target words, cut them out, and lay them face-down. Then practice flipping over two cards at a time to find a match. You have to name each picture that you find and then make a sentence with the target word once you’ve found a match.</a:t>
            </a:r>
          </a:p>
        </p:txBody>
      </p:sp>
    </p:spTree>
    <p:extLst>
      <p:ext uri="{BB962C8B-B14F-4D97-AF65-F5344CB8AC3E}">
        <p14:creationId xmlns:p14="http://schemas.microsoft.com/office/powerpoint/2010/main" val="1558981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B053F22-7CB3-4306-887D-CB610C0D42E5}"/>
              </a:ext>
            </a:extLst>
          </p:cNvPr>
          <p:cNvCxnSpPr>
            <a:cxnSpLocks/>
          </p:cNvCxnSpPr>
          <p:nvPr/>
        </p:nvCxnSpPr>
        <p:spPr>
          <a:xfrm>
            <a:off x="1961803" y="419793"/>
            <a:ext cx="0" cy="512479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273F5F5-DC66-4FEE-8BC0-53DFE94C1EEE}"/>
              </a:ext>
            </a:extLst>
          </p:cNvPr>
          <p:cNvCxnSpPr>
            <a:cxnSpLocks/>
          </p:cNvCxnSpPr>
          <p:nvPr/>
        </p:nvCxnSpPr>
        <p:spPr>
          <a:xfrm>
            <a:off x="3743498" y="419793"/>
            <a:ext cx="0" cy="506660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4A1159-0E98-4D70-93E2-367309C6E511}"/>
              </a:ext>
            </a:extLst>
          </p:cNvPr>
          <p:cNvCxnSpPr>
            <a:cxnSpLocks/>
          </p:cNvCxnSpPr>
          <p:nvPr/>
        </p:nvCxnSpPr>
        <p:spPr>
          <a:xfrm flipH="1">
            <a:off x="135775" y="2168236"/>
            <a:ext cx="555013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39E4C80-8A50-49EA-9F85-80A179A0AE44}"/>
              </a:ext>
            </a:extLst>
          </p:cNvPr>
          <p:cNvCxnSpPr>
            <a:cxnSpLocks/>
          </p:cNvCxnSpPr>
          <p:nvPr/>
        </p:nvCxnSpPr>
        <p:spPr>
          <a:xfrm flipH="1">
            <a:off x="205047" y="3758738"/>
            <a:ext cx="555013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D73062F-BFF6-415B-A1EE-55D5AB547B92}"/>
              </a:ext>
            </a:extLst>
          </p:cNvPr>
          <p:cNvCxnSpPr>
            <a:cxnSpLocks/>
          </p:cNvCxnSpPr>
          <p:nvPr/>
        </p:nvCxnSpPr>
        <p:spPr>
          <a:xfrm>
            <a:off x="8041178" y="404553"/>
            <a:ext cx="0" cy="512479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3B4C213-5B16-4B52-BB92-87435CD3199C}"/>
              </a:ext>
            </a:extLst>
          </p:cNvPr>
          <p:cNvCxnSpPr>
            <a:cxnSpLocks/>
          </p:cNvCxnSpPr>
          <p:nvPr/>
        </p:nvCxnSpPr>
        <p:spPr>
          <a:xfrm>
            <a:off x="9822873" y="404553"/>
            <a:ext cx="0" cy="506660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1D84CCA-6321-4A90-A1FE-65584065D6C4}"/>
              </a:ext>
            </a:extLst>
          </p:cNvPr>
          <p:cNvCxnSpPr>
            <a:cxnSpLocks/>
          </p:cNvCxnSpPr>
          <p:nvPr/>
        </p:nvCxnSpPr>
        <p:spPr>
          <a:xfrm flipH="1">
            <a:off x="6215150" y="2152996"/>
            <a:ext cx="555013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F8A0FA5-5C13-47CA-A479-FD6571A6EFD4}"/>
              </a:ext>
            </a:extLst>
          </p:cNvPr>
          <p:cNvCxnSpPr>
            <a:cxnSpLocks/>
          </p:cNvCxnSpPr>
          <p:nvPr/>
        </p:nvCxnSpPr>
        <p:spPr>
          <a:xfrm flipH="1">
            <a:off x="6284422" y="3743498"/>
            <a:ext cx="555013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06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3BE6364C-4886-4DC4-9B76-F0B5A9065E29}"/>
              </a:ext>
            </a:extLst>
          </p:cNvPr>
          <p:cNvSpPr/>
          <p:nvPr/>
        </p:nvSpPr>
        <p:spPr>
          <a:xfrm>
            <a:off x="781396" y="257695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89119A0-EFA8-40BD-9ACB-657D7749341F}"/>
              </a:ext>
            </a:extLst>
          </p:cNvPr>
          <p:cNvSpPr/>
          <p:nvPr/>
        </p:nvSpPr>
        <p:spPr>
          <a:xfrm>
            <a:off x="2247207" y="257695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EBED8E2-E697-4C60-BB28-35C87861B730}"/>
              </a:ext>
            </a:extLst>
          </p:cNvPr>
          <p:cNvSpPr/>
          <p:nvPr/>
        </p:nvSpPr>
        <p:spPr>
          <a:xfrm>
            <a:off x="3713018" y="257695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76FD585-1E7B-4519-BFD1-507303F4DF3E}"/>
              </a:ext>
            </a:extLst>
          </p:cNvPr>
          <p:cNvSpPr/>
          <p:nvPr/>
        </p:nvSpPr>
        <p:spPr>
          <a:xfrm>
            <a:off x="5178829" y="282634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8085F68-F172-4E05-87D9-FF2436C0A177}"/>
              </a:ext>
            </a:extLst>
          </p:cNvPr>
          <p:cNvSpPr/>
          <p:nvPr/>
        </p:nvSpPr>
        <p:spPr>
          <a:xfrm>
            <a:off x="6644640" y="274321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1D5923E-7A4B-4342-B827-ACA7462AF422}"/>
              </a:ext>
            </a:extLst>
          </p:cNvPr>
          <p:cNvSpPr/>
          <p:nvPr/>
        </p:nvSpPr>
        <p:spPr>
          <a:xfrm>
            <a:off x="8110451" y="274321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859022-4772-441C-9494-80C5411607F5}"/>
              </a:ext>
            </a:extLst>
          </p:cNvPr>
          <p:cNvSpPr/>
          <p:nvPr/>
        </p:nvSpPr>
        <p:spPr>
          <a:xfrm>
            <a:off x="9576262" y="282634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336A02A-8A03-418B-A405-C87D95967D65}"/>
              </a:ext>
            </a:extLst>
          </p:cNvPr>
          <p:cNvSpPr/>
          <p:nvPr/>
        </p:nvSpPr>
        <p:spPr>
          <a:xfrm>
            <a:off x="11042073" y="282635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8F75C96-F47D-4C8F-A365-92799012CC28}"/>
              </a:ext>
            </a:extLst>
          </p:cNvPr>
          <p:cNvSpPr/>
          <p:nvPr/>
        </p:nvSpPr>
        <p:spPr>
          <a:xfrm>
            <a:off x="781396" y="1704111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F3C3DB7-E78C-4DD2-84BA-DE38EBE48FDE}"/>
              </a:ext>
            </a:extLst>
          </p:cNvPr>
          <p:cNvSpPr/>
          <p:nvPr/>
        </p:nvSpPr>
        <p:spPr>
          <a:xfrm>
            <a:off x="2247207" y="1704111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5A8C092-2F6D-4707-82BD-32429D8E7996}"/>
              </a:ext>
            </a:extLst>
          </p:cNvPr>
          <p:cNvSpPr/>
          <p:nvPr/>
        </p:nvSpPr>
        <p:spPr>
          <a:xfrm>
            <a:off x="3713018" y="1704111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771C0DC-F903-4BCF-AE8C-9920C6ED3D20}"/>
              </a:ext>
            </a:extLst>
          </p:cNvPr>
          <p:cNvSpPr/>
          <p:nvPr/>
        </p:nvSpPr>
        <p:spPr>
          <a:xfrm>
            <a:off x="5178829" y="1729050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31A88129-39D9-4D9D-9616-CE5C9FE3C760}"/>
              </a:ext>
            </a:extLst>
          </p:cNvPr>
          <p:cNvSpPr/>
          <p:nvPr/>
        </p:nvSpPr>
        <p:spPr>
          <a:xfrm>
            <a:off x="6644640" y="1720737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1745C136-9F3E-47B0-8F8F-145E8D7D0CCE}"/>
              </a:ext>
            </a:extLst>
          </p:cNvPr>
          <p:cNvSpPr/>
          <p:nvPr/>
        </p:nvSpPr>
        <p:spPr>
          <a:xfrm>
            <a:off x="8110451" y="1720737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CA5EA10-1F9E-4ABB-9888-3F69B24E9896}"/>
              </a:ext>
            </a:extLst>
          </p:cNvPr>
          <p:cNvSpPr/>
          <p:nvPr/>
        </p:nvSpPr>
        <p:spPr>
          <a:xfrm>
            <a:off x="9576262" y="1729050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FC0C7C9-EA08-46D7-ABD9-7D3BF91F6D8E}"/>
              </a:ext>
            </a:extLst>
          </p:cNvPr>
          <p:cNvSpPr/>
          <p:nvPr/>
        </p:nvSpPr>
        <p:spPr>
          <a:xfrm>
            <a:off x="11042073" y="1729051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ACAA989-E57E-4A0E-A781-904BA78A669B}"/>
              </a:ext>
            </a:extLst>
          </p:cNvPr>
          <p:cNvSpPr/>
          <p:nvPr/>
        </p:nvSpPr>
        <p:spPr>
          <a:xfrm>
            <a:off x="781396" y="3175467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3FF37FCB-6285-4AA3-A17F-7F90B9DF5170}"/>
              </a:ext>
            </a:extLst>
          </p:cNvPr>
          <p:cNvSpPr/>
          <p:nvPr/>
        </p:nvSpPr>
        <p:spPr>
          <a:xfrm>
            <a:off x="2247207" y="3175467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A753CAAF-E412-4CEA-9648-0D20E521CB46}"/>
              </a:ext>
            </a:extLst>
          </p:cNvPr>
          <p:cNvSpPr/>
          <p:nvPr/>
        </p:nvSpPr>
        <p:spPr>
          <a:xfrm>
            <a:off x="3713018" y="3175467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4E9F5F6F-3EA5-4013-B442-239D612BFCEF}"/>
              </a:ext>
            </a:extLst>
          </p:cNvPr>
          <p:cNvSpPr/>
          <p:nvPr/>
        </p:nvSpPr>
        <p:spPr>
          <a:xfrm>
            <a:off x="5178829" y="3200406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9F044FB-99C5-4871-969D-C2B60FA0321A}"/>
              </a:ext>
            </a:extLst>
          </p:cNvPr>
          <p:cNvSpPr/>
          <p:nvPr/>
        </p:nvSpPr>
        <p:spPr>
          <a:xfrm>
            <a:off x="6644640" y="3192093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7982329B-9140-4437-AC5A-EA8248385B90}"/>
              </a:ext>
            </a:extLst>
          </p:cNvPr>
          <p:cNvSpPr/>
          <p:nvPr/>
        </p:nvSpPr>
        <p:spPr>
          <a:xfrm>
            <a:off x="8110451" y="3192093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CE9D15C4-667D-4D4C-AF59-60ED3735DDE5}"/>
              </a:ext>
            </a:extLst>
          </p:cNvPr>
          <p:cNvSpPr/>
          <p:nvPr/>
        </p:nvSpPr>
        <p:spPr>
          <a:xfrm>
            <a:off x="9576262" y="3200406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9E11659C-7F92-4852-BC09-1D9BE0265D36}"/>
              </a:ext>
            </a:extLst>
          </p:cNvPr>
          <p:cNvSpPr/>
          <p:nvPr/>
        </p:nvSpPr>
        <p:spPr>
          <a:xfrm>
            <a:off x="11042073" y="3200407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B31A824F-0310-4E6A-8177-6AEA6EB91DF3}"/>
              </a:ext>
            </a:extLst>
          </p:cNvPr>
          <p:cNvSpPr/>
          <p:nvPr/>
        </p:nvSpPr>
        <p:spPr>
          <a:xfrm>
            <a:off x="781396" y="4638499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C59A1438-7D1F-44B6-B08A-A215FFECBDEB}"/>
              </a:ext>
            </a:extLst>
          </p:cNvPr>
          <p:cNvSpPr/>
          <p:nvPr/>
        </p:nvSpPr>
        <p:spPr>
          <a:xfrm>
            <a:off x="2247207" y="4638499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89DD9F85-ADB2-40AE-8406-5C5DC741AC86}"/>
              </a:ext>
            </a:extLst>
          </p:cNvPr>
          <p:cNvSpPr/>
          <p:nvPr/>
        </p:nvSpPr>
        <p:spPr>
          <a:xfrm>
            <a:off x="3713018" y="4638499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0A043CC5-B817-45F9-91DB-0332B050DB8F}"/>
              </a:ext>
            </a:extLst>
          </p:cNvPr>
          <p:cNvSpPr/>
          <p:nvPr/>
        </p:nvSpPr>
        <p:spPr>
          <a:xfrm>
            <a:off x="5178829" y="4663438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B0ED1677-1653-44CF-99DA-F017FBA35A83}"/>
              </a:ext>
            </a:extLst>
          </p:cNvPr>
          <p:cNvSpPr/>
          <p:nvPr/>
        </p:nvSpPr>
        <p:spPr>
          <a:xfrm>
            <a:off x="6644640" y="4655125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DA169727-F17F-464A-9C79-A5F84931985C}"/>
              </a:ext>
            </a:extLst>
          </p:cNvPr>
          <p:cNvSpPr/>
          <p:nvPr/>
        </p:nvSpPr>
        <p:spPr>
          <a:xfrm>
            <a:off x="8110451" y="4655125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E663F253-5BDF-4C8A-90BC-86B4DC8012BD}"/>
              </a:ext>
            </a:extLst>
          </p:cNvPr>
          <p:cNvSpPr/>
          <p:nvPr/>
        </p:nvSpPr>
        <p:spPr>
          <a:xfrm>
            <a:off x="9576262" y="4663438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6275F2C8-E696-4226-B68F-0A932FDC1A95}"/>
              </a:ext>
            </a:extLst>
          </p:cNvPr>
          <p:cNvSpPr/>
          <p:nvPr/>
        </p:nvSpPr>
        <p:spPr>
          <a:xfrm>
            <a:off x="11042073" y="4663439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55157B83-2620-4A06-8E16-DE0A5B516217}"/>
              </a:ext>
            </a:extLst>
          </p:cNvPr>
          <p:cNvSpPr/>
          <p:nvPr/>
        </p:nvSpPr>
        <p:spPr>
          <a:xfrm>
            <a:off x="781396" y="6109855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6A427889-6BB2-4685-8284-BFDFDE16D5DA}"/>
              </a:ext>
            </a:extLst>
          </p:cNvPr>
          <p:cNvSpPr/>
          <p:nvPr/>
        </p:nvSpPr>
        <p:spPr>
          <a:xfrm>
            <a:off x="2247207" y="6109855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D2F2A875-8E88-4C50-952F-56B68A4E44E9}"/>
              </a:ext>
            </a:extLst>
          </p:cNvPr>
          <p:cNvSpPr/>
          <p:nvPr/>
        </p:nvSpPr>
        <p:spPr>
          <a:xfrm>
            <a:off x="3713018" y="6109855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208A7A58-087E-4CF4-B4BC-EBB388F88928}"/>
              </a:ext>
            </a:extLst>
          </p:cNvPr>
          <p:cNvSpPr/>
          <p:nvPr/>
        </p:nvSpPr>
        <p:spPr>
          <a:xfrm>
            <a:off x="5178829" y="6134794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747FCC30-9B86-4E8D-9563-CBE8FAD2113C}"/>
              </a:ext>
            </a:extLst>
          </p:cNvPr>
          <p:cNvSpPr/>
          <p:nvPr/>
        </p:nvSpPr>
        <p:spPr>
          <a:xfrm>
            <a:off x="6644640" y="6126481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9B3158A1-2DDC-42FC-B810-0B589049EE2C}"/>
              </a:ext>
            </a:extLst>
          </p:cNvPr>
          <p:cNvSpPr/>
          <p:nvPr/>
        </p:nvSpPr>
        <p:spPr>
          <a:xfrm>
            <a:off x="8110451" y="6126481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40A1BE63-854E-46C9-B1AC-2BFA062A6093}"/>
              </a:ext>
            </a:extLst>
          </p:cNvPr>
          <p:cNvSpPr/>
          <p:nvPr/>
        </p:nvSpPr>
        <p:spPr>
          <a:xfrm>
            <a:off x="9576262" y="6134794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9CCE9245-0D65-4722-B461-1AE149784C89}"/>
              </a:ext>
            </a:extLst>
          </p:cNvPr>
          <p:cNvSpPr/>
          <p:nvPr/>
        </p:nvSpPr>
        <p:spPr>
          <a:xfrm>
            <a:off x="11042073" y="6134795"/>
            <a:ext cx="232756" cy="232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44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Strenk, Laura</dc:creator>
  <cp:lastModifiedBy>Strenk, Laura</cp:lastModifiedBy>
  <cp:revision>1</cp:revision>
  <dcterms:created xsi:type="dcterms:W3CDTF">2021-04-22T13:50:28Z</dcterms:created>
  <dcterms:modified xsi:type="dcterms:W3CDTF">2021-04-22T13:50:49Z</dcterms:modified>
</cp:coreProperties>
</file>