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8A17F-11CF-4127-BC29-4B1E0E9E7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1C4EF-2F9E-40B2-A66D-D86842397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15F3A-35F5-4FC7-A1B9-5B1A0276E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F44D1-8EA6-407F-BB96-B83ED5FA5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8EBD9-6427-4B06-A32B-C20B1933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7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A81E8-058C-4FA4-BB13-B2EA6FA1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AA37F6-8D7E-43C0-8419-476C89BBD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9413A-094E-4E50-94ED-D9AEF789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0870F-1175-4F97-BE90-6C52646E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B4B6C-E3BB-408F-A56B-63CAA53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EFDA32-4EB5-45D2-B7D8-AD1E5DDA2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7ACF67-2C97-4B6C-98E0-D00D38174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D429B-0EB8-4D63-8F60-E67CCCBC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A682B-457A-4B0A-8B96-960DD7F2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B913D-208E-4E9B-B5B6-574AF60A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03F6A-13C7-4792-B5CB-107E3A9A0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1CE2E-95DB-4020-BA28-3BA58B553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701B5-5D5C-4808-BD9A-22D4DDFC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FC7B4-0241-4D36-9230-1C58C7A3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07AFA-8E43-4E16-AA4C-FFB389E3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4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8A07-E483-4E37-B85F-C51F4A93F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B8D2B-E727-472E-8084-44CCC5B81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234F4-AEA7-406A-B46F-531FFA75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49AA5-F854-43E0-BB62-0668A774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73A9B-CAA2-48D8-A55D-6F6C0C22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770-1607-454A-B10B-58DB9D8A7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116D6-FA5A-4DCC-900C-D17C69F99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1EC8D-3A50-48BA-802B-F70D4135C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1F9DB-9E03-47FF-BF1E-B8E4F050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E1940-774D-4635-B02C-ABA6C9CC0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43BF7-EF1D-4C51-A246-30AA414D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2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AEA3-3D61-499B-B389-019C940B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C6519-1105-4CC8-9168-CE3FB5F8D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99353-FED1-4764-BF5E-F9BE9C0D3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9CE9BA-E12E-4F4C-9D64-8915B05EBA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5060B6-CC5B-4E22-A112-5A9043B3C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3054D3-B269-4EBC-AE49-ADA6D4FA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9977E-78B8-484A-998B-399BBF762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91B465-048A-4958-95AA-C5924BC7D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1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B5A57-E8F5-44D1-A3A7-6118D746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1D72EA-817C-4872-8834-93954E092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4A70F8-98CE-4B00-A5B9-0F42B1B64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64B46E-73F7-414D-9FAA-E83259025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7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5F8EFD-D941-4FA7-AF58-2E440C667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F64B61-82FA-4407-9C66-DC6EE7E7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2ACFE-ADF2-40D5-B6A2-1C3A4122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9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CB5AD-F29C-4ACE-81F8-AB9B5239E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5A1A4-6372-42F8-8A58-F675AA8AD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58A1B-A828-4D7E-83C3-68619822F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88199-13A1-4C6A-8161-3DB488040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F85B9-C81A-4A9B-B9E1-724603383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24717-1F10-43A2-8C9E-547058169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1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846B4-C92B-4761-9BDF-5E1DF7647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C36692-6EEF-47AF-AE84-9DD2C5BBA2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E445E-4FEB-4C20-854D-CEE0B90BB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B08FE-EBF9-43B7-912E-9ECBF9C23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95334-1990-461D-8EF1-677F81408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AEB5F-1708-40DA-9FCD-62B08792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E15B2B-68CE-41E2-98F8-AD6AED1D7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3EFBE-4EED-4E1E-B78B-A0D824EAF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8F78-2540-483F-B360-8B82034C3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3D2CA-4BD3-459C-BC67-E2A0002E3791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C95EC-A702-449E-A413-1DDC875FA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6C1FC-3880-4C89-BF2D-C5C41DD107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E21A-FDB5-491A-A21E-38F528432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7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9EB311-C994-4051-867E-698249CBC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776" y="-147127"/>
            <a:ext cx="9362364" cy="723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4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748F-7DDF-4CEB-AD61-6FF40C646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D7119-9856-460E-A7DA-A53B1D9E5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CDB0CE-7B33-4B9E-A9F8-04B7BFE83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5039" y="3631021"/>
            <a:ext cx="3111974" cy="16305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F634E1-49B8-4277-9A2B-034A309D2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75" y="552013"/>
            <a:ext cx="2788313" cy="13424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A07EED-8FEA-4EEE-9E18-F931645B565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406" t="24965" r="64396" b="35987"/>
          <a:stretch/>
        </p:blipFill>
        <p:spPr>
          <a:xfrm>
            <a:off x="6096000" y="627240"/>
            <a:ext cx="1255594" cy="17844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47B96C-7606-472D-9739-F3BBA8E808D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497" t="59938" b="4720"/>
          <a:stretch/>
        </p:blipFill>
        <p:spPr>
          <a:xfrm>
            <a:off x="1628631" y="4446315"/>
            <a:ext cx="3899621" cy="2197289"/>
          </a:xfrm>
          <a:prstGeom prst="rect">
            <a:avLst/>
          </a:prstGeom>
        </p:spPr>
      </p:pic>
      <p:pic>
        <p:nvPicPr>
          <p:cNvPr id="1026" name="Picture 2" descr="Image result for tongue coloring pages">
            <a:extLst>
              <a:ext uri="{FF2B5EF4-FFF2-40B4-BE49-F238E27FC236}">
                <a16:creationId xmlns:a16="http://schemas.microsoft.com/office/drawing/2014/main" id="{D818C4D9-F5D4-48EC-8FB7-CDE0A27DCC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42" r="34159" b="39868"/>
          <a:stretch/>
        </p:blipFill>
        <p:spPr bwMode="auto">
          <a:xfrm>
            <a:off x="8536984" y="848108"/>
            <a:ext cx="1167008" cy="1685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A4BC225-AC40-45EC-AD45-7D13281D481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2529" t="6734" r="12284" b="70294"/>
          <a:stretch/>
        </p:blipFill>
        <p:spPr>
          <a:xfrm>
            <a:off x="870993" y="2691303"/>
            <a:ext cx="4026089" cy="102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37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DCDCA-6627-4239-8F9B-4516F228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EE48E-1AAD-4C92-AE6F-99856C66F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D2B2E5-FE24-49BA-9C67-524264250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32153" y="-544911"/>
            <a:ext cx="9614148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14E2AF-1E5F-4504-A509-D487D58BC3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182" t="19508" b="51010"/>
          <a:stretch/>
        </p:blipFill>
        <p:spPr>
          <a:xfrm>
            <a:off x="7890301" y="408686"/>
            <a:ext cx="3127147" cy="2561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714725-F52B-4CC1-872F-3DDB4FF824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295" r="72993" b="50775"/>
          <a:stretch/>
        </p:blipFill>
        <p:spPr>
          <a:xfrm>
            <a:off x="7710985" y="3429000"/>
            <a:ext cx="2947916" cy="269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627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EmergeUser</dc:creator>
  <cp:lastModifiedBy>EmergeUser</cp:lastModifiedBy>
  <cp:revision>2</cp:revision>
  <cp:lastPrinted>2019-10-11T17:15:50Z</cp:lastPrinted>
  <dcterms:created xsi:type="dcterms:W3CDTF">2019-10-11T17:07:32Z</dcterms:created>
  <dcterms:modified xsi:type="dcterms:W3CDTF">2019-10-11T17:18:01Z</dcterms:modified>
</cp:coreProperties>
</file>