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C57A-2569-44CB-9A7A-601DF25B0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8806E-371E-44CC-90DC-C31826547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434C6-DE31-4FDA-8333-CDE06E4A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CE01-9CCB-4EA8-A61F-139C55DF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22A6A-7504-48D4-9E04-A5A1B1E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560C-DD2B-435A-A5E1-85EBABD5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21950-7F58-4267-A831-96A67A8D2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4457A-861D-4F32-AA84-9C83E50D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45915-004B-4D75-95F6-38CA9960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DB53E-8302-41C0-9706-CFB9E402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51972-6679-4069-B3ED-C2709B393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DD196-27D5-4DDA-8666-57A79F67C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3522-2FEE-4E87-9B45-492445C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D3F43-6FAC-4058-A816-7DDC17AD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83FF-2ED3-4613-8441-E1C415FF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FFB1-0C5F-4068-92AE-314335F3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56E9-CDF0-44E7-8329-23F1FBC7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8007-D4D7-45B0-9855-1C5845E7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4AE2-B163-4D6E-9B5F-8ED6E28D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E1C72-F0FF-47CC-9BAE-622EB620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2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A167-DAF8-441D-81A6-6C0665D1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E6348-C44D-40DA-B5E3-791CE296F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2D79C-D0AB-4D29-9294-8D241BD4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FD07D-7777-4CB9-A6BC-4CF62CB2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939B-F9F3-4B06-AE3C-9EEEE445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9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AC56-50FC-494B-B948-727A63C7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104D-6B28-469A-A888-163B6DC75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1EE98-D810-4338-BFCC-A921EB90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9B85B-B100-4D8F-839B-ABFC0D80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0AD96-D4E4-4E23-9C6D-1A1AFD10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376A9-1C16-4CC3-8956-3922F2A4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8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3E34-DF0A-48B5-A797-4223F3C4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01FC4-A5EE-46FC-A2C3-84BF91AE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14D0B-12AE-449C-AFAE-D6FF13240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B0ED3-F6A1-40C8-8521-93BC7369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46C9B-EE09-40B9-AFDF-655990CB6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B6871-8E58-4D7B-BDF0-36346707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95BD0-B6C2-4390-8247-D27DC1DC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09CD3B-808F-4278-8E8C-4DD76A23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3734-5E44-4809-989F-D6456962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01FBE-F7CA-477E-A7F3-EDFAC918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23D18-330E-4573-83B1-2D9AE15C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CC989-FC42-48E4-A7A0-37737E06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1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D7E8F-9060-43C7-B4FD-DE88B20E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EC1AC-6B89-45A0-B274-34E5E826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4E37E-37D7-4EA1-A195-AFB4DFD0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52EB-5BB4-44E4-9A93-075F9FCC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D7EE-3DA6-425D-87D9-0EA66133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9310B-6E8B-44D5-A34E-97A8C052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1B99-B4E2-40AD-BD4E-FA6D1FE6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98396-CF17-4EBE-A048-24A3FCF0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A6214-577F-426F-8D22-6507C8D5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8390-79F4-409F-9948-D54BD98A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3C628-237F-4955-B1F9-C6A63C64A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507DE-780B-44CB-84E6-D9E725B1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80BD8-EFF2-4DCF-A23D-54BC2E2D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87ACF-BF9C-454C-8AC5-4CAFF741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B9E92-177C-4B7C-AC9D-F27C39AE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7171E-6F9E-46D1-AB39-BAD423A7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5746D-0A1C-4982-BA3E-ED8F2E3F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5A6E-B458-418D-8666-6527F1FFA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79DC-E9D5-4351-B0D1-75382B154FF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DB20-E7BA-4669-924B-E120A0468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49872-051C-424C-8E82-BAFE2B799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19C4-5B3E-4EA7-B3A1-CB3A4E3A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F34F62-44EF-4DEE-8691-B7D406B9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124"/>
            <a:ext cx="9144000" cy="6631388"/>
          </a:xfrm>
        </p:spPr>
        <p:txBody>
          <a:bodyPr>
            <a:normAutofit fontScale="92500"/>
          </a:bodyPr>
          <a:lstStyle/>
          <a:p>
            <a:r>
              <a:rPr lang="en-US" dirty="0"/>
              <a:t>Ways to practice these sounds: </a:t>
            </a:r>
          </a:p>
          <a:p>
            <a:pPr marL="457200" indent="-457200" algn="l">
              <a:buAutoNum type="arabicPeriod"/>
            </a:pPr>
            <a:r>
              <a:rPr lang="en-US" dirty="0"/>
              <a:t>Hide-and-seek – hide the pictures around the house, either by themselves or in Easter eggs, then practicing finding and saying them.</a:t>
            </a:r>
          </a:p>
          <a:p>
            <a:pPr marL="457200" indent="-457200" algn="l">
              <a:buAutoNum type="arabicPeriod"/>
            </a:pPr>
            <a:r>
              <a:rPr lang="en-US" dirty="0"/>
              <a:t>Fishing game – Attached paperclips to each picture and practice catching each word with a fishing rod. </a:t>
            </a:r>
          </a:p>
          <a:p>
            <a:pPr marL="457200" indent="-457200" algn="l">
              <a:buAutoNum type="arabicPeriod"/>
            </a:pPr>
            <a:r>
              <a:rPr lang="en-US" dirty="0"/>
              <a:t>Tic-tac-toe – Place the words inside of the tic-tac-toe board (see page 2). Before you can place an X or O, you have to remove the word and practice it. </a:t>
            </a:r>
          </a:p>
          <a:p>
            <a:pPr marL="457200" indent="-457200" algn="l">
              <a:buAutoNum type="arabicPeriod"/>
            </a:pPr>
            <a:r>
              <a:rPr lang="en-US" dirty="0"/>
              <a:t>Connect the dots – Place the words in the square spaces between the dots (see page 3). Take turns placing lines between dots. When you have completed a square with 4 lines, you must practice that word.</a:t>
            </a:r>
          </a:p>
          <a:p>
            <a:pPr marL="457200" indent="-457200" algn="l">
              <a:buAutoNum type="arabicPeriod"/>
            </a:pPr>
            <a:r>
              <a:rPr lang="en-US" dirty="0" err="1"/>
              <a:t>Headbandz</a:t>
            </a:r>
            <a:r>
              <a:rPr lang="en-US" dirty="0"/>
              <a:t> – Practicing choosing each word from a pile and then describing it while monitoring your speech sound. The person that you are playing with has to guess the word based on the clues. </a:t>
            </a:r>
          </a:p>
          <a:p>
            <a:pPr marL="457200" indent="-457200" algn="l">
              <a:buAutoNum type="arabicPeriod"/>
            </a:pPr>
            <a:r>
              <a:rPr lang="en-US" dirty="0"/>
              <a:t>Matching – Print two copies of the target words, cut them out, and lay them face-down. Then practice flipping over two cards at a time to find a match. You have to name each picture that you find and then make a sentence with the target word once you’ve found a match.</a:t>
            </a:r>
          </a:p>
        </p:txBody>
      </p:sp>
    </p:spTree>
    <p:extLst>
      <p:ext uri="{BB962C8B-B14F-4D97-AF65-F5344CB8AC3E}">
        <p14:creationId xmlns:p14="http://schemas.microsoft.com/office/powerpoint/2010/main" val="155898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053F22-7CB3-4306-887D-CB610C0D42E5}"/>
              </a:ext>
            </a:extLst>
          </p:cNvPr>
          <p:cNvCxnSpPr>
            <a:cxnSpLocks/>
          </p:cNvCxnSpPr>
          <p:nvPr/>
        </p:nvCxnSpPr>
        <p:spPr>
          <a:xfrm>
            <a:off x="1961803" y="419793"/>
            <a:ext cx="0" cy="5124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73F5F5-DC66-4FEE-8BC0-53DFE94C1EEE}"/>
              </a:ext>
            </a:extLst>
          </p:cNvPr>
          <p:cNvCxnSpPr>
            <a:cxnSpLocks/>
          </p:cNvCxnSpPr>
          <p:nvPr/>
        </p:nvCxnSpPr>
        <p:spPr>
          <a:xfrm>
            <a:off x="3743498" y="419793"/>
            <a:ext cx="0" cy="5066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4A1159-0E98-4D70-93E2-367309C6E511}"/>
              </a:ext>
            </a:extLst>
          </p:cNvPr>
          <p:cNvCxnSpPr>
            <a:cxnSpLocks/>
          </p:cNvCxnSpPr>
          <p:nvPr/>
        </p:nvCxnSpPr>
        <p:spPr>
          <a:xfrm flipH="1">
            <a:off x="135775" y="2168236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9E4C80-8A50-49EA-9F85-80A179A0AE44}"/>
              </a:ext>
            </a:extLst>
          </p:cNvPr>
          <p:cNvCxnSpPr>
            <a:cxnSpLocks/>
          </p:cNvCxnSpPr>
          <p:nvPr/>
        </p:nvCxnSpPr>
        <p:spPr>
          <a:xfrm flipH="1">
            <a:off x="205047" y="3758738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73062F-BFF6-415B-A1EE-55D5AB547B92}"/>
              </a:ext>
            </a:extLst>
          </p:cNvPr>
          <p:cNvCxnSpPr>
            <a:cxnSpLocks/>
          </p:cNvCxnSpPr>
          <p:nvPr/>
        </p:nvCxnSpPr>
        <p:spPr>
          <a:xfrm>
            <a:off x="8041178" y="404553"/>
            <a:ext cx="0" cy="5124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B4C213-5B16-4B52-BB92-87435CD3199C}"/>
              </a:ext>
            </a:extLst>
          </p:cNvPr>
          <p:cNvCxnSpPr>
            <a:cxnSpLocks/>
          </p:cNvCxnSpPr>
          <p:nvPr/>
        </p:nvCxnSpPr>
        <p:spPr>
          <a:xfrm>
            <a:off x="9822873" y="404553"/>
            <a:ext cx="0" cy="5066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D84CCA-6321-4A90-A1FE-65584065D6C4}"/>
              </a:ext>
            </a:extLst>
          </p:cNvPr>
          <p:cNvCxnSpPr>
            <a:cxnSpLocks/>
          </p:cNvCxnSpPr>
          <p:nvPr/>
        </p:nvCxnSpPr>
        <p:spPr>
          <a:xfrm flipH="1">
            <a:off x="6215150" y="2152996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8A0FA5-5C13-47CA-A479-FD6571A6EFD4}"/>
              </a:ext>
            </a:extLst>
          </p:cNvPr>
          <p:cNvCxnSpPr>
            <a:cxnSpLocks/>
          </p:cNvCxnSpPr>
          <p:nvPr/>
        </p:nvCxnSpPr>
        <p:spPr>
          <a:xfrm flipH="1">
            <a:off x="6284422" y="3743498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BE6364C-4886-4DC4-9B76-F0B5A9065E29}"/>
              </a:ext>
            </a:extLst>
          </p:cNvPr>
          <p:cNvSpPr/>
          <p:nvPr/>
        </p:nvSpPr>
        <p:spPr>
          <a:xfrm>
            <a:off x="781396" y="2576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119A0-EFA8-40BD-9ACB-657D7749341F}"/>
              </a:ext>
            </a:extLst>
          </p:cNvPr>
          <p:cNvSpPr/>
          <p:nvPr/>
        </p:nvSpPr>
        <p:spPr>
          <a:xfrm>
            <a:off x="2247207" y="2576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BED8E2-E697-4C60-BB28-35C87861B730}"/>
              </a:ext>
            </a:extLst>
          </p:cNvPr>
          <p:cNvSpPr/>
          <p:nvPr/>
        </p:nvSpPr>
        <p:spPr>
          <a:xfrm>
            <a:off x="3713018" y="2576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6FD585-1E7B-4519-BFD1-507303F4DF3E}"/>
              </a:ext>
            </a:extLst>
          </p:cNvPr>
          <p:cNvSpPr/>
          <p:nvPr/>
        </p:nvSpPr>
        <p:spPr>
          <a:xfrm>
            <a:off x="5178829" y="28263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085F68-F172-4E05-87D9-FF2436C0A177}"/>
              </a:ext>
            </a:extLst>
          </p:cNvPr>
          <p:cNvSpPr/>
          <p:nvPr/>
        </p:nvSpPr>
        <p:spPr>
          <a:xfrm>
            <a:off x="6644640" y="27432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D5923E-7A4B-4342-B827-ACA7462AF422}"/>
              </a:ext>
            </a:extLst>
          </p:cNvPr>
          <p:cNvSpPr/>
          <p:nvPr/>
        </p:nvSpPr>
        <p:spPr>
          <a:xfrm>
            <a:off x="8110451" y="27432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859022-4772-441C-9494-80C5411607F5}"/>
              </a:ext>
            </a:extLst>
          </p:cNvPr>
          <p:cNvSpPr/>
          <p:nvPr/>
        </p:nvSpPr>
        <p:spPr>
          <a:xfrm>
            <a:off x="9576262" y="28263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36A02A-8A03-418B-A405-C87D95967D65}"/>
              </a:ext>
            </a:extLst>
          </p:cNvPr>
          <p:cNvSpPr/>
          <p:nvPr/>
        </p:nvSpPr>
        <p:spPr>
          <a:xfrm>
            <a:off x="11042073" y="28263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F75C96-F47D-4C8F-A365-92799012CC28}"/>
              </a:ext>
            </a:extLst>
          </p:cNvPr>
          <p:cNvSpPr/>
          <p:nvPr/>
        </p:nvSpPr>
        <p:spPr>
          <a:xfrm>
            <a:off x="781396" y="170411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3C3DB7-E78C-4DD2-84BA-DE38EBE48FDE}"/>
              </a:ext>
            </a:extLst>
          </p:cNvPr>
          <p:cNvSpPr/>
          <p:nvPr/>
        </p:nvSpPr>
        <p:spPr>
          <a:xfrm>
            <a:off x="2247207" y="170411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A8C092-2F6D-4707-82BD-32429D8E7996}"/>
              </a:ext>
            </a:extLst>
          </p:cNvPr>
          <p:cNvSpPr/>
          <p:nvPr/>
        </p:nvSpPr>
        <p:spPr>
          <a:xfrm>
            <a:off x="3713018" y="170411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71C0DC-F903-4BCF-AE8C-9920C6ED3D20}"/>
              </a:ext>
            </a:extLst>
          </p:cNvPr>
          <p:cNvSpPr/>
          <p:nvPr/>
        </p:nvSpPr>
        <p:spPr>
          <a:xfrm>
            <a:off x="5178829" y="1729050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A88129-39D9-4D9D-9616-CE5C9FE3C760}"/>
              </a:ext>
            </a:extLst>
          </p:cNvPr>
          <p:cNvSpPr/>
          <p:nvPr/>
        </p:nvSpPr>
        <p:spPr>
          <a:xfrm>
            <a:off x="6644640" y="172073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745C136-9F3E-47B0-8F8F-145E8D7D0CCE}"/>
              </a:ext>
            </a:extLst>
          </p:cNvPr>
          <p:cNvSpPr/>
          <p:nvPr/>
        </p:nvSpPr>
        <p:spPr>
          <a:xfrm>
            <a:off x="8110451" y="172073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A5EA10-1F9E-4ABB-9888-3F69B24E9896}"/>
              </a:ext>
            </a:extLst>
          </p:cNvPr>
          <p:cNvSpPr/>
          <p:nvPr/>
        </p:nvSpPr>
        <p:spPr>
          <a:xfrm>
            <a:off x="9576262" y="1729050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C0C7C9-EA08-46D7-ABD9-7D3BF91F6D8E}"/>
              </a:ext>
            </a:extLst>
          </p:cNvPr>
          <p:cNvSpPr/>
          <p:nvPr/>
        </p:nvSpPr>
        <p:spPr>
          <a:xfrm>
            <a:off x="11042073" y="172905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CAA989-E57E-4A0E-A781-904BA78A669B}"/>
              </a:ext>
            </a:extLst>
          </p:cNvPr>
          <p:cNvSpPr/>
          <p:nvPr/>
        </p:nvSpPr>
        <p:spPr>
          <a:xfrm>
            <a:off x="781396" y="317546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F37FCB-6285-4AA3-A17F-7F90B9DF5170}"/>
              </a:ext>
            </a:extLst>
          </p:cNvPr>
          <p:cNvSpPr/>
          <p:nvPr/>
        </p:nvSpPr>
        <p:spPr>
          <a:xfrm>
            <a:off x="2247207" y="317546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53CAAF-E412-4CEA-9648-0D20E521CB46}"/>
              </a:ext>
            </a:extLst>
          </p:cNvPr>
          <p:cNvSpPr/>
          <p:nvPr/>
        </p:nvSpPr>
        <p:spPr>
          <a:xfrm>
            <a:off x="3713018" y="317546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9F5F6F-3EA5-4013-B442-239D612BFCEF}"/>
              </a:ext>
            </a:extLst>
          </p:cNvPr>
          <p:cNvSpPr/>
          <p:nvPr/>
        </p:nvSpPr>
        <p:spPr>
          <a:xfrm>
            <a:off x="5178829" y="3200406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F044FB-99C5-4871-969D-C2B60FA0321A}"/>
              </a:ext>
            </a:extLst>
          </p:cNvPr>
          <p:cNvSpPr/>
          <p:nvPr/>
        </p:nvSpPr>
        <p:spPr>
          <a:xfrm>
            <a:off x="6644640" y="3192093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982329B-9140-4437-AC5A-EA8248385B90}"/>
              </a:ext>
            </a:extLst>
          </p:cNvPr>
          <p:cNvSpPr/>
          <p:nvPr/>
        </p:nvSpPr>
        <p:spPr>
          <a:xfrm>
            <a:off x="8110451" y="3192093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9D15C4-667D-4D4C-AF59-60ED3735DDE5}"/>
              </a:ext>
            </a:extLst>
          </p:cNvPr>
          <p:cNvSpPr/>
          <p:nvPr/>
        </p:nvSpPr>
        <p:spPr>
          <a:xfrm>
            <a:off x="9576262" y="3200406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E11659C-7F92-4852-BC09-1D9BE0265D36}"/>
              </a:ext>
            </a:extLst>
          </p:cNvPr>
          <p:cNvSpPr/>
          <p:nvPr/>
        </p:nvSpPr>
        <p:spPr>
          <a:xfrm>
            <a:off x="11042073" y="320040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31A824F-0310-4E6A-8177-6AEA6EB91DF3}"/>
              </a:ext>
            </a:extLst>
          </p:cNvPr>
          <p:cNvSpPr/>
          <p:nvPr/>
        </p:nvSpPr>
        <p:spPr>
          <a:xfrm>
            <a:off x="781396" y="463849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59A1438-7D1F-44B6-B08A-A215FFECBDEB}"/>
              </a:ext>
            </a:extLst>
          </p:cNvPr>
          <p:cNvSpPr/>
          <p:nvPr/>
        </p:nvSpPr>
        <p:spPr>
          <a:xfrm>
            <a:off x="2247207" y="463849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DD9F85-ADB2-40AE-8406-5C5DC741AC86}"/>
              </a:ext>
            </a:extLst>
          </p:cNvPr>
          <p:cNvSpPr/>
          <p:nvPr/>
        </p:nvSpPr>
        <p:spPr>
          <a:xfrm>
            <a:off x="3713018" y="463849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043CC5-B817-45F9-91DB-0332B050DB8F}"/>
              </a:ext>
            </a:extLst>
          </p:cNvPr>
          <p:cNvSpPr/>
          <p:nvPr/>
        </p:nvSpPr>
        <p:spPr>
          <a:xfrm>
            <a:off x="5178829" y="4663438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ED1677-1653-44CF-99DA-F017FBA35A83}"/>
              </a:ext>
            </a:extLst>
          </p:cNvPr>
          <p:cNvSpPr/>
          <p:nvPr/>
        </p:nvSpPr>
        <p:spPr>
          <a:xfrm>
            <a:off x="6644640" y="465512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169727-F17F-464A-9C79-A5F84931985C}"/>
              </a:ext>
            </a:extLst>
          </p:cNvPr>
          <p:cNvSpPr/>
          <p:nvPr/>
        </p:nvSpPr>
        <p:spPr>
          <a:xfrm>
            <a:off x="8110451" y="465512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63F253-5BDF-4C8A-90BC-86B4DC8012BD}"/>
              </a:ext>
            </a:extLst>
          </p:cNvPr>
          <p:cNvSpPr/>
          <p:nvPr/>
        </p:nvSpPr>
        <p:spPr>
          <a:xfrm>
            <a:off x="9576262" y="4663438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275F2C8-E696-4226-B68F-0A932FDC1A95}"/>
              </a:ext>
            </a:extLst>
          </p:cNvPr>
          <p:cNvSpPr/>
          <p:nvPr/>
        </p:nvSpPr>
        <p:spPr>
          <a:xfrm>
            <a:off x="11042073" y="466343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5157B83-2620-4A06-8E16-DE0A5B516217}"/>
              </a:ext>
            </a:extLst>
          </p:cNvPr>
          <p:cNvSpPr/>
          <p:nvPr/>
        </p:nvSpPr>
        <p:spPr>
          <a:xfrm>
            <a:off x="781396" y="610985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A427889-6BB2-4685-8284-BFDFDE16D5DA}"/>
              </a:ext>
            </a:extLst>
          </p:cNvPr>
          <p:cNvSpPr/>
          <p:nvPr/>
        </p:nvSpPr>
        <p:spPr>
          <a:xfrm>
            <a:off x="2247207" y="610985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2F2A875-8E88-4C50-952F-56B68A4E44E9}"/>
              </a:ext>
            </a:extLst>
          </p:cNvPr>
          <p:cNvSpPr/>
          <p:nvPr/>
        </p:nvSpPr>
        <p:spPr>
          <a:xfrm>
            <a:off x="3713018" y="610985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08A7A58-087E-4CF4-B4BC-EBB388F88928}"/>
              </a:ext>
            </a:extLst>
          </p:cNvPr>
          <p:cNvSpPr/>
          <p:nvPr/>
        </p:nvSpPr>
        <p:spPr>
          <a:xfrm>
            <a:off x="5178829" y="613479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47FCC30-9B86-4E8D-9563-CBE8FAD2113C}"/>
              </a:ext>
            </a:extLst>
          </p:cNvPr>
          <p:cNvSpPr/>
          <p:nvPr/>
        </p:nvSpPr>
        <p:spPr>
          <a:xfrm>
            <a:off x="6644640" y="612648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B3158A1-2DDC-42FC-B810-0B589049EE2C}"/>
              </a:ext>
            </a:extLst>
          </p:cNvPr>
          <p:cNvSpPr/>
          <p:nvPr/>
        </p:nvSpPr>
        <p:spPr>
          <a:xfrm>
            <a:off x="8110451" y="612648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0A1BE63-854E-46C9-B1AC-2BFA062A6093}"/>
              </a:ext>
            </a:extLst>
          </p:cNvPr>
          <p:cNvSpPr/>
          <p:nvPr/>
        </p:nvSpPr>
        <p:spPr>
          <a:xfrm>
            <a:off x="9576262" y="613479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CCE9245-0D65-4722-B461-1AE149784C89}"/>
              </a:ext>
            </a:extLst>
          </p:cNvPr>
          <p:cNvSpPr/>
          <p:nvPr/>
        </p:nvSpPr>
        <p:spPr>
          <a:xfrm>
            <a:off x="11042073" y="61347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E6BA4-A627-44A4-8708-332D28FB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22841" r="25000" b="6319"/>
          <a:stretch/>
        </p:blipFill>
        <p:spPr>
          <a:xfrm rot="16200000">
            <a:off x="-318051" y="999876"/>
            <a:ext cx="6480314" cy="4858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944B5D-1E17-4282-BE4F-695BC6581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3" t="19710" r="25000" b="32986"/>
          <a:stretch/>
        </p:blipFill>
        <p:spPr>
          <a:xfrm rot="16200000">
            <a:off x="3705311" y="1802957"/>
            <a:ext cx="6472362" cy="3244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2096B-FA06-4746-84B1-ACDB1B636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8" t="66319" r="64587" b="9565"/>
          <a:stretch/>
        </p:blipFill>
        <p:spPr>
          <a:xfrm rot="16200000">
            <a:off x="6917639" y="5007333"/>
            <a:ext cx="1637968" cy="165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0B58A-BC49-4C0C-B267-FE1D0CFC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8" t="32000" r="25066" b="20464"/>
          <a:stretch/>
        </p:blipFill>
        <p:spPr>
          <a:xfrm rot="16200000">
            <a:off x="6917641" y="1787054"/>
            <a:ext cx="6456459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1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Strenk, Laura</dc:creator>
  <cp:lastModifiedBy>Strenk, Laura</cp:lastModifiedBy>
  <cp:revision>1</cp:revision>
  <dcterms:created xsi:type="dcterms:W3CDTF">2020-09-09T18:58:53Z</dcterms:created>
  <dcterms:modified xsi:type="dcterms:W3CDTF">2020-09-09T19:03:26Z</dcterms:modified>
</cp:coreProperties>
</file>