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141A-3692-4F0F-9639-48C764FFE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19746-FF34-4610-B1DE-238A7635B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BAD7D-72A4-4E70-99E5-1CD01040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BA23F-FA92-40B8-846A-EFDAB4D6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40B4-111D-4860-8A25-8A85F42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4429-2CB4-4B65-AA96-CC81C340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77920-6D03-4BD6-BD17-43D3A8673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AEAF-1C55-4BEE-B872-105D64E7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65341-8105-40ED-9E5C-3B0FD316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5CE2B-D0D6-450B-98A8-A11C3808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5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E88D5-FC58-47F9-A5D4-CF2EEFD43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9DA2F-863D-462C-AB04-CECA39C8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B8181-735A-497F-9259-B77DA3DB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500F-1E25-4A50-9F43-20AEDE75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C4613-DD3A-4E0F-9447-BD48C589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39F5-C2CD-46AD-8218-A5AB903C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F9CA-25D2-49EF-BFC3-D7936F90D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9985-E4CC-4E4C-9CCF-20D500AB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E636-7770-4C2A-99EA-7D46B615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DFDE-74B4-465B-9BB5-A4C7A97F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93CF-54DE-4075-86B0-D8FA5F87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5E1FE-52F3-4513-9D2D-B010F5C23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76B1-3C5A-46C8-B030-823A63A9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67920-F2CD-42EB-96D7-277305F8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ABE76-C6A5-4357-8956-9691F85B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5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8276-AE60-41C4-981F-DCB96182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AFDB0-6E68-4B39-88F5-7FDCF70E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0B718-A3BB-41E0-B7CE-55AF372B0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2F5E5-8226-4A77-AE30-05DE6B4C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E7DE2-B435-436F-907B-BC3C45B1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C2A10-6837-4B04-A762-730F2773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FB0D-57A1-4D2B-8711-3487B560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A6FA5-201E-4F88-BD3C-8894044D3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FE080-E391-4604-AE80-A75EBD18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5EFDD-B1C4-41AE-907E-2B319FEC8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5E19D-5AA9-4A24-BC8F-ABFCE5A9E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70F30-FD45-47D0-B985-21F71C41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E6CA9-B2D6-4DF3-B132-A8C1109A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6F171-E11A-4382-AEBB-E705FE83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CE5C-CFA7-4CE1-881F-95B0263C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AB57B-C8DA-4A32-A067-C0551AA0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B71EC-35E4-4CC3-9704-AFDD33D1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44253-5165-4E16-8F41-DEAB3CB4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FFE7D-F996-48EE-83BF-2FC74A65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A4B39-70A4-491D-A914-42B3B66A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CDD8-59A2-4074-B22D-A9B08519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56C4-239D-426C-912C-868FD24B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FC135-B43F-4D26-90EE-D7F65EC6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8F68F-0340-4C39-8F00-DF8A6A258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A2C99-4298-4105-9810-7756494C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8886-72F7-4539-8F55-638D2E90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4D620-FE60-477F-8E28-FF7AB3E1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1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C131-2307-4053-A58E-A6714978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6EE71-6F8F-42EF-B829-B395B7D34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E86AF-3C0F-44B8-B688-1D1F3FB84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3EFF2-5537-4859-91F7-B5F99815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1B6CA-F110-41D5-ACA8-94C23806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FF2-2E8B-4DE3-AF27-9E941770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2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18377-F230-48A6-8B9A-29C678FB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B0B24-043B-45FA-B326-34FBB1167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E53C9-A832-4676-A697-4C25B2D1F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FD3C-42CE-4E77-A4D6-C7243B85C23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937E0-61D2-4980-8FD2-C7D78EFBF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211A2-4539-4E5D-B8A3-6A2D12E1C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CD72-071F-4BFF-BA67-C2BEBFE6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F34F62-44EF-4DEE-8691-B7D406B9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124"/>
            <a:ext cx="9144000" cy="6631388"/>
          </a:xfrm>
        </p:spPr>
        <p:txBody>
          <a:bodyPr>
            <a:normAutofit fontScale="92500"/>
          </a:bodyPr>
          <a:lstStyle/>
          <a:p>
            <a:r>
              <a:rPr lang="en-US" dirty="0"/>
              <a:t>Ways to practice these sounds: </a:t>
            </a:r>
          </a:p>
          <a:p>
            <a:pPr marL="457200" indent="-457200" algn="l">
              <a:buAutoNum type="arabicPeriod"/>
            </a:pPr>
            <a:r>
              <a:rPr lang="en-US" dirty="0"/>
              <a:t>Hide-and-seek – hide the pictures around the house, either by themselves or in Easter eggs, then practicing finding and saying them.</a:t>
            </a:r>
          </a:p>
          <a:p>
            <a:pPr marL="457200" indent="-457200" algn="l">
              <a:buAutoNum type="arabicPeriod"/>
            </a:pPr>
            <a:r>
              <a:rPr lang="en-US" dirty="0"/>
              <a:t>Fishing game – Attached paperclips to each picture and practice catching each word with a fishing rod. </a:t>
            </a:r>
          </a:p>
          <a:p>
            <a:pPr marL="457200" indent="-457200" algn="l">
              <a:buAutoNum type="arabicPeriod"/>
            </a:pPr>
            <a:r>
              <a:rPr lang="en-US" dirty="0"/>
              <a:t>Tic-tac-toe – Place the words inside of the tic-tac-toe board (see page 2). Before you can place an X or O, you have to remove the word and practice it. </a:t>
            </a:r>
          </a:p>
          <a:p>
            <a:pPr marL="457200" indent="-457200" algn="l">
              <a:buAutoNum type="arabicPeriod"/>
            </a:pPr>
            <a:r>
              <a:rPr lang="en-US" dirty="0"/>
              <a:t>Connect the dots – Place the words in the square spaces between the dots (see page 3). Take turns placing lines between dots. When you have completed a square with 4 lines, you must practice that word.</a:t>
            </a:r>
          </a:p>
          <a:p>
            <a:pPr marL="457200" indent="-457200" algn="l">
              <a:buAutoNum type="arabicPeriod"/>
            </a:pPr>
            <a:r>
              <a:rPr lang="en-US" dirty="0" err="1"/>
              <a:t>Headbandz</a:t>
            </a:r>
            <a:r>
              <a:rPr lang="en-US" dirty="0"/>
              <a:t> – Practicing choosing each word from a pile and then describing it while monitoring your speech sound. The person that you are playing with has to guess the word based on the clues. </a:t>
            </a:r>
          </a:p>
          <a:p>
            <a:pPr marL="457200" indent="-457200" algn="l">
              <a:buAutoNum type="arabicPeriod"/>
            </a:pPr>
            <a:r>
              <a:rPr lang="en-US" dirty="0"/>
              <a:t>Matching – Print two copies of the target words, cut them out, and lay them face-down. Then practice flipping over two cards at a time to find a match. You have to name each picture that you find and then make a sentence with the target word once you’ve found a match.</a:t>
            </a:r>
          </a:p>
        </p:txBody>
      </p:sp>
    </p:spTree>
    <p:extLst>
      <p:ext uri="{BB962C8B-B14F-4D97-AF65-F5344CB8AC3E}">
        <p14:creationId xmlns:p14="http://schemas.microsoft.com/office/powerpoint/2010/main" val="155898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053F22-7CB3-4306-887D-CB610C0D42E5}"/>
              </a:ext>
            </a:extLst>
          </p:cNvPr>
          <p:cNvCxnSpPr>
            <a:cxnSpLocks/>
          </p:cNvCxnSpPr>
          <p:nvPr/>
        </p:nvCxnSpPr>
        <p:spPr>
          <a:xfrm>
            <a:off x="1961803" y="419793"/>
            <a:ext cx="0" cy="5124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73F5F5-DC66-4FEE-8BC0-53DFE94C1EEE}"/>
              </a:ext>
            </a:extLst>
          </p:cNvPr>
          <p:cNvCxnSpPr>
            <a:cxnSpLocks/>
          </p:cNvCxnSpPr>
          <p:nvPr/>
        </p:nvCxnSpPr>
        <p:spPr>
          <a:xfrm>
            <a:off x="3743498" y="419793"/>
            <a:ext cx="0" cy="5066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4A1159-0E98-4D70-93E2-367309C6E511}"/>
              </a:ext>
            </a:extLst>
          </p:cNvPr>
          <p:cNvCxnSpPr>
            <a:cxnSpLocks/>
          </p:cNvCxnSpPr>
          <p:nvPr/>
        </p:nvCxnSpPr>
        <p:spPr>
          <a:xfrm flipH="1">
            <a:off x="135775" y="2168236"/>
            <a:ext cx="5550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9E4C80-8A50-49EA-9F85-80A179A0AE44}"/>
              </a:ext>
            </a:extLst>
          </p:cNvPr>
          <p:cNvCxnSpPr>
            <a:cxnSpLocks/>
          </p:cNvCxnSpPr>
          <p:nvPr/>
        </p:nvCxnSpPr>
        <p:spPr>
          <a:xfrm flipH="1">
            <a:off x="205047" y="3758738"/>
            <a:ext cx="5550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73062F-BFF6-415B-A1EE-55D5AB547B92}"/>
              </a:ext>
            </a:extLst>
          </p:cNvPr>
          <p:cNvCxnSpPr>
            <a:cxnSpLocks/>
          </p:cNvCxnSpPr>
          <p:nvPr/>
        </p:nvCxnSpPr>
        <p:spPr>
          <a:xfrm>
            <a:off x="8041178" y="404553"/>
            <a:ext cx="0" cy="51247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B4C213-5B16-4B52-BB92-87435CD3199C}"/>
              </a:ext>
            </a:extLst>
          </p:cNvPr>
          <p:cNvCxnSpPr>
            <a:cxnSpLocks/>
          </p:cNvCxnSpPr>
          <p:nvPr/>
        </p:nvCxnSpPr>
        <p:spPr>
          <a:xfrm>
            <a:off x="9822873" y="404553"/>
            <a:ext cx="0" cy="5066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D84CCA-6321-4A90-A1FE-65584065D6C4}"/>
              </a:ext>
            </a:extLst>
          </p:cNvPr>
          <p:cNvCxnSpPr>
            <a:cxnSpLocks/>
          </p:cNvCxnSpPr>
          <p:nvPr/>
        </p:nvCxnSpPr>
        <p:spPr>
          <a:xfrm flipH="1">
            <a:off x="6215150" y="2152996"/>
            <a:ext cx="5550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8A0FA5-5C13-47CA-A479-FD6571A6EFD4}"/>
              </a:ext>
            </a:extLst>
          </p:cNvPr>
          <p:cNvCxnSpPr>
            <a:cxnSpLocks/>
          </p:cNvCxnSpPr>
          <p:nvPr/>
        </p:nvCxnSpPr>
        <p:spPr>
          <a:xfrm flipH="1">
            <a:off x="6284422" y="3743498"/>
            <a:ext cx="555013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BE6364C-4886-4DC4-9B76-F0B5A9065E29}"/>
              </a:ext>
            </a:extLst>
          </p:cNvPr>
          <p:cNvSpPr/>
          <p:nvPr/>
        </p:nvSpPr>
        <p:spPr>
          <a:xfrm>
            <a:off x="781396" y="25769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9119A0-EFA8-40BD-9ACB-657D7749341F}"/>
              </a:ext>
            </a:extLst>
          </p:cNvPr>
          <p:cNvSpPr/>
          <p:nvPr/>
        </p:nvSpPr>
        <p:spPr>
          <a:xfrm>
            <a:off x="2247207" y="25769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BED8E2-E697-4C60-BB28-35C87861B730}"/>
              </a:ext>
            </a:extLst>
          </p:cNvPr>
          <p:cNvSpPr/>
          <p:nvPr/>
        </p:nvSpPr>
        <p:spPr>
          <a:xfrm>
            <a:off x="3713018" y="25769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6FD585-1E7B-4519-BFD1-507303F4DF3E}"/>
              </a:ext>
            </a:extLst>
          </p:cNvPr>
          <p:cNvSpPr/>
          <p:nvPr/>
        </p:nvSpPr>
        <p:spPr>
          <a:xfrm>
            <a:off x="5178829" y="282634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085F68-F172-4E05-87D9-FF2436C0A177}"/>
              </a:ext>
            </a:extLst>
          </p:cNvPr>
          <p:cNvSpPr/>
          <p:nvPr/>
        </p:nvSpPr>
        <p:spPr>
          <a:xfrm>
            <a:off x="6644640" y="27432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D5923E-7A4B-4342-B827-ACA7462AF422}"/>
              </a:ext>
            </a:extLst>
          </p:cNvPr>
          <p:cNvSpPr/>
          <p:nvPr/>
        </p:nvSpPr>
        <p:spPr>
          <a:xfrm>
            <a:off x="8110451" y="27432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859022-4772-441C-9494-80C5411607F5}"/>
              </a:ext>
            </a:extLst>
          </p:cNvPr>
          <p:cNvSpPr/>
          <p:nvPr/>
        </p:nvSpPr>
        <p:spPr>
          <a:xfrm>
            <a:off x="9576262" y="282634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36A02A-8A03-418B-A405-C87D95967D65}"/>
              </a:ext>
            </a:extLst>
          </p:cNvPr>
          <p:cNvSpPr/>
          <p:nvPr/>
        </p:nvSpPr>
        <p:spPr>
          <a:xfrm>
            <a:off x="11042073" y="28263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F75C96-F47D-4C8F-A365-92799012CC28}"/>
              </a:ext>
            </a:extLst>
          </p:cNvPr>
          <p:cNvSpPr/>
          <p:nvPr/>
        </p:nvSpPr>
        <p:spPr>
          <a:xfrm>
            <a:off x="781396" y="170411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3C3DB7-E78C-4DD2-84BA-DE38EBE48FDE}"/>
              </a:ext>
            </a:extLst>
          </p:cNvPr>
          <p:cNvSpPr/>
          <p:nvPr/>
        </p:nvSpPr>
        <p:spPr>
          <a:xfrm>
            <a:off x="2247207" y="170411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A8C092-2F6D-4707-82BD-32429D8E7996}"/>
              </a:ext>
            </a:extLst>
          </p:cNvPr>
          <p:cNvSpPr/>
          <p:nvPr/>
        </p:nvSpPr>
        <p:spPr>
          <a:xfrm>
            <a:off x="3713018" y="170411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71C0DC-F903-4BCF-AE8C-9920C6ED3D20}"/>
              </a:ext>
            </a:extLst>
          </p:cNvPr>
          <p:cNvSpPr/>
          <p:nvPr/>
        </p:nvSpPr>
        <p:spPr>
          <a:xfrm>
            <a:off x="5178829" y="1729050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A88129-39D9-4D9D-9616-CE5C9FE3C760}"/>
              </a:ext>
            </a:extLst>
          </p:cNvPr>
          <p:cNvSpPr/>
          <p:nvPr/>
        </p:nvSpPr>
        <p:spPr>
          <a:xfrm>
            <a:off x="6644640" y="172073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745C136-9F3E-47B0-8F8F-145E8D7D0CCE}"/>
              </a:ext>
            </a:extLst>
          </p:cNvPr>
          <p:cNvSpPr/>
          <p:nvPr/>
        </p:nvSpPr>
        <p:spPr>
          <a:xfrm>
            <a:off x="8110451" y="172073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A5EA10-1F9E-4ABB-9888-3F69B24E9896}"/>
              </a:ext>
            </a:extLst>
          </p:cNvPr>
          <p:cNvSpPr/>
          <p:nvPr/>
        </p:nvSpPr>
        <p:spPr>
          <a:xfrm>
            <a:off x="9576262" y="1729050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C0C7C9-EA08-46D7-ABD9-7D3BF91F6D8E}"/>
              </a:ext>
            </a:extLst>
          </p:cNvPr>
          <p:cNvSpPr/>
          <p:nvPr/>
        </p:nvSpPr>
        <p:spPr>
          <a:xfrm>
            <a:off x="11042073" y="172905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CAA989-E57E-4A0E-A781-904BA78A669B}"/>
              </a:ext>
            </a:extLst>
          </p:cNvPr>
          <p:cNvSpPr/>
          <p:nvPr/>
        </p:nvSpPr>
        <p:spPr>
          <a:xfrm>
            <a:off x="781396" y="317546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F37FCB-6285-4AA3-A17F-7F90B9DF5170}"/>
              </a:ext>
            </a:extLst>
          </p:cNvPr>
          <p:cNvSpPr/>
          <p:nvPr/>
        </p:nvSpPr>
        <p:spPr>
          <a:xfrm>
            <a:off x="2247207" y="317546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53CAAF-E412-4CEA-9648-0D20E521CB46}"/>
              </a:ext>
            </a:extLst>
          </p:cNvPr>
          <p:cNvSpPr/>
          <p:nvPr/>
        </p:nvSpPr>
        <p:spPr>
          <a:xfrm>
            <a:off x="3713018" y="317546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9F5F6F-3EA5-4013-B442-239D612BFCEF}"/>
              </a:ext>
            </a:extLst>
          </p:cNvPr>
          <p:cNvSpPr/>
          <p:nvPr/>
        </p:nvSpPr>
        <p:spPr>
          <a:xfrm>
            <a:off x="5178829" y="3200406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F044FB-99C5-4871-969D-C2B60FA0321A}"/>
              </a:ext>
            </a:extLst>
          </p:cNvPr>
          <p:cNvSpPr/>
          <p:nvPr/>
        </p:nvSpPr>
        <p:spPr>
          <a:xfrm>
            <a:off x="6644640" y="3192093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982329B-9140-4437-AC5A-EA8248385B90}"/>
              </a:ext>
            </a:extLst>
          </p:cNvPr>
          <p:cNvSpPr/>
          <p:nvPr/>
        </p:nvSpPr>
        <p:spPr>
          <a:xfrm>
            <a:off x="8110451" y="3192093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9D15C4-667D-4D4C-AF59-60ED3735DDE5}"/>
              </a:ext>
            </a:extLst>
          </p:cNvPr>
          <p:cNvSpPr/>
          <p:nvPr/>
        </p:nvSpPr>
        <p:spPr>
          <a:xfrm>
            <a:off x="9576262" y="3200406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E11659C-7F92-4852-BC09-1D9BE0265D36}"/>
              </a:ext>
            </a:extLst>
          </p:cNvPr>
          <p:cNvSpPr/>
          <p:nvPr/>
        </p:nvSpPr>
        <p:spPr>
          <a:xfrm>
            <a:off x="11042073" y="3200407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31A824F-0310-4E6A-8177-6AEA6EB91DF3}"/>
              </a:ext>
            </a:extLst>
          </p:cNvPr>
          <p:cNvSpPr/>
          <p:nvPr/>
        </p:nvSpPr>
        <p:spPr>
          <a:xfrm>
            <a:off x="781396" y="4638499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59A1438-7D1F-44B6-B08A-A215FFECBDEB}"/>
              </a:ext>
            </a:extLst>
          </p:cNvPr>
          <p:cNvSpPr/>
          <p:nvPr/>
        </p:nvSpPr>
        <p:spPr>
          <a:xfrm>
            <a:off x="2247207" y="4638499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9DD9F85-ADB2-40AE-8406-5C5DC741AC86}"/>
              </a:ext>
            </a:extLst>
          </p:cNvPr>
          <p:cNvSpPr/>
          <p:nvPr/>
        </p:nvSpPr>
        <p:spPr>
          <a:xfrm>
            <a:off x="3713018" y="4638499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043CC5-B817-45F9-91DB-0332B050DB8F}"/>
              </a:ext>
            </a:extLst>
          </p:cNvPr>
          <p:cNvSpPr/>
          <p:nvPr/>
        </p:nvSpPr>
        <p:spPr>
          <a:xfrm>
            <a:off x="5178829" y="4663438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0ED1677-1653-44CF-99DA-F017FBA35A83}"/>
              </a:ext>
            </a:extLst>
          </p:cNvPr>
          <p:cNvSpPr/>
          <p:nvPr/>
        </p:nvSpPr>
        <p:spPr>
          <a:xfrm>
            <a:off x="6644640" y="465512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169727-F17F-464A-9C79-A5F84931985C}"/>
              </a:ext>
            </a:extLst>
          </p:cNvPr>
          <p:cNvSpPr/>
          <p:nvPr/>
        </p:nvSpPr>
        <p:spPr>
          <a:xfrm>
            <a:off x="8110451" y="465512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63F253-5BDF-4C8A-90BC-86B4DC8012BD}"/>
              </a:ext>
            </a:extLst>
          </p:cNvPr>
          <p:cNvSpPr/>
          <p:nvPr/>
        </p:nvSpPr>
        <p:spPr>
          <a:xfrm>
            <a:off x="9576262" y="4663438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275F2C8-E696-4226-B68F-0A932FDC1A95}"/>
              </a:ext>
            </a:extLst>
          </p:cNvPr>
          <p:cNvSpPr/>
          <p:nvPr/>
        </p:nvSpPr>
        <p:spPr>
          <a:xfrm>
            <a:off x="11042073" y="4663439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5157B83-2620-4A06-8E16-DE0A5B516217}"/>
              </a:ext>
            </a:extLst>
          </p:cNvPr>
          <p:cNvSpPr/>
          <p:nvPr/>
        </p:nvSpPr>
        <p:spPr>
          <a:xfrm>
            <a:off x="781396" y="610985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A427889-6BB2-4685-8284-BFDFDE16D5DA}"/>
              </a:ext>
            </a:extLst>
          </p:cNvPr>
          <p:cNvSpPr/>
          <p:nvPr/>
        </p:nvSpPr>
        <p:spPr>
          <a:xfrm>
            <a:off x="2247207" y="610985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2F2A875-8E88-4C50-952F-56B68A4E44E9}"/>
              </a:ext>
            </a:extLst>
          </p:cNvPr>
          <p:cNvSpPr/>
          <p:nvPr/>
        </p:nvSpPr>
        <p:spPr>
          <a:xfrm>
            <a:off x="3713018" y="610985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08A7A58-087E-4CF4-B4BC-EBB388F88928}"/>
              </a:ext>
            </a:extLst>
          </p:cNvPr>
          <p:cNvSpPr/>
          <p:nvPr/>
        </p:nvSpPr>
        <p:spPr>
          <a:xfrm>
            <a:off x="5178829" y="6134794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47FCC30-9B86-4E8D-9563-CBE8FAD2113C}"/>
              </a:ext>
            </a:extLst>
          </p:cNvPr>
          <p:cNvSpPr/>
          <p:nvPr/>
        </p:nvSpPr>
        <p:spPr>
          <a:xfrm>
            <a:off x="6644640" y="612648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B3158A1-2DDC-42FC-B810-0B589049EE2C}"/>
              </a:ext>
            </a:extLst>
          </p:cNvPr>
          <p:cNvSpPr/>
          <p:nvPr/>
        </p:nvSpPr>
        <p:spPr>
          <a:xfrm>
            <a:off x="8110451" y="6126481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0A1BE63-854E-46C9-B1AC-2BFA062A6093}"/>
              </a:ext>
            </a:extLst>
          </p:cNvPr>
          <p:cNvSpPr/>
          <p:nvPr/>
        </p:nvSpPr>
        <p:spPr>
          <a:xfrm>
            <a:off x="9576262" y="6134794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CCE9245-0D65-4722-B461-1AE149784C89}"/>
              </a:ext>
            </a:extLst>
          </p:cNvPr>
          <p:cNvSpPr/>
          <p:nvPr/>
        </p:nvSpPr>
        <p:spPr>
          <a:xfrm>
            <a:off x="11042073" y="6134795"/>
            <a:ext cx="232756" cy="23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91016-9CFB-4566-BFD3-69F7E8959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3" t="21565" r="24870" b="7131"/>
          <a:stretch/>
        </p:blipFill>
        <p:spPr>
          <a:xfrm rot="16200000">
            <a:off x="-358165" y="898498"/>
            <a:ext cx="6504167" cy="4890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9E3F3D-D962-4A06-B819-D80F1E917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7" t="19637" r="24932" b="32969"/>
          <a:stretch/>
        </p:blipFill>
        <p:spPr>
          <a:xfrm rot="16200000">
            <a:off x="3686880" y="1708266"/>
            <a:ext cx="6483928" cy="3250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3B446-90D0-443D-AD1B-EE99E9973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96" t="67030" r="25613" b="10788"/>
          <a:stretch/>
        </p:blipFill>
        <p:spPr>
          <a:xfrm rot="16200000">
            <a:off x="6942398" y="3386352"/>
            <a:ext cx="1510747" cy="1521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3762A-AAE6-4AE7-BBFD-985652FC9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67030" r="65023" b="11394"/>
          <a:stretch/>
        </p:blipFill>
        <p:spPr>
          <a:xfrm rot="16200000">
            <a:off x="6990226" y="5011490"/>
            <a:ext cx="1521229" cy="1479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96E45-3A57-4FD0-AEA0-8FF67B04B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23" t="21092" r="25068" b="31999"/>
          <a:stretch/>
        </p:blipFill>
        <p:spPr>
          <a:xfrm rot="16200000">
            <a:off x="6910230" y="1724892"/>
            <a:ext cx="6450676" cy="32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Strenk, Laura</dc:creator>
  <cp:lastModifiedBy>Strenk, Laura</cp:lastModifiedBy>
  <cp:revision>2</cp:revision>
  <dcterms:created xsi:type="dcterms:W3CDTF">2020-09-09T18:43:31Z</dcterms:created>
  <dcterms:modified xsi:type="dcterms:W3CDTF">2020-09-09T18:58:29Z</dcterms:modified>
</cp:coreProperties>
</file>