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DE7F9-6C05-424D-97B8-32AC0A70F3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176CB3-00E7-4141-9263-8B026006B5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FC6D4-8F2F-4DFB-8530-25D61332F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E68E-0548-4DE6-BB1E-646917651F5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71AF33-FB76-4B8F-8136-621C5CCB9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6E2426-9FC1-4E18-A0C4-E50E88EC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9FB8-49CE-4BD2-B755-343A7B04A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6BBD5-1C2F-42AF-9DCF-7EF8599C9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CFFB45-1B8C-41F0-B6A7-EA69C68C5F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69F444-7581-4B98-BE83-6A54D142F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E68E-0548-4DE6-BB1E-646917651F5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A7EB87-2233-4601-9C92-0AA543ECD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7C34F-CB3A-4665-863B-FBDCD0DC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9FB8-49CE-4BD2-B755-343A7B04A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940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D2C3CE-0797-4FDD-AA48-049D81EF24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DB1DF1-65FE-4D6E-90A1-099B373464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3CCE77-6662-4730-82D3-383DE65EF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E68E-0548-4DE6-BB1E-646917651F5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14C5FE-B767-4561-9B25-292F9E7A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A0201-2648-4173-B786-F877723EE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9FB8-49CE-4BD2-B755-343A7B04A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28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6EFB3-9895-4231-B40C-35BE0C7260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EC19B-EFBD-49D2-B23E-0EE0B21EAC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A9CC6-8D12-4BB6-B098-6975C6128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E68E-0548-4DE6-BB1E-646917651F5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7CB3C-97B2-40F6-9187-68FC8F2B3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A04AB-B741-439D-9031-9883E754A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9FB8-49CE-4BD2-B755-343A7B04A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50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71A2-F894-4E0B-A2EA-03B8ABD3C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64694C-A9A2-488D-8171-7D323F9C8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8B6F8A-D7C3-4610-AF83-2C7171899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E68E-0548-4DE6-BB1E-646917651F5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9E0D3-301F-4989-90D0-D73097BC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118288-0A13-42FF-AC40-A37730D6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9FB8-49CE-4BD2-B755-343A7B04A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48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A8D1C-F1E8-4975-9D72-E9AA01902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5C404B-DA19-4E10-BBC4-07E7C8BD58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FA4BC-E65F-4D24-A1CB-CF04BAE6A7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443BE7-F72F-42E0-A779-3A05BE14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E68E-0548-4DE6-BB1E-646917651F5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DE600-9583-45B8-A007-D5F4DFBE1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819D8-2022-4087-ACE7-D606142D2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9FB8-49CE-4BD2-B755-343A7B04A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24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24DAC-F3D0-48F3-B19C-A16551A53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4D3AE4-6BE8-4DBB-A467-6D6142D148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B9C47-0301-4F85-98D2-C8BFA6BDC3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92432A-8CB4-4D7C-BFA5-ABBE909FFC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0FB6D63-0115-4EAC-B6E2-E1F3A79F8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F675EB-241E-4BF7-90B2-74CACA9CC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E68E-0548-4DE6-BB1E-646917651F5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CF4A60-C263-4E48-99A1-306861D8B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3EA87C-5BCD-4C07-BDAE-81EE844D5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9FB8-49CE-4BD2-B755-343A7B04A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5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004F7-5D4A-42DA-9402-C04C0C74D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41CEB7-EFE3-48E6-8702-A7A74B75B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E68E-0548-4DE6-BB1E-646917651F5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DB4597-4181-4673-8BF0-8F5146D4B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BE1922-7EBD-4652-867C-6EC02E698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9FB8-49CE-4BD2-B755-343A7B04A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977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94A0DF-EC53-41E9-81CE-B0D5E2016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E68E-0548-4DE6-BB1E-646917651F5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E3706F-03E6-4297-84EA-3A74D4D55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0BB607-569C-46BC-8C2B-DF17437E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9FB8-49CE-4BD2-B755-343A7B04A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67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A4106-A92C-46D3-9D0D-3A008C000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38B04-0712-496D-AA0C-9F7F33408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B53EE-A7DB-4FB8-B872-608842144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463EFD-311F-445F-9D94-AC0ED732C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E68E-0548-4DE6-BB1E-646917651F5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EC208-6F93-4F78-9C59-7606D661B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8043A0-EFBD-4DF2-81D9-489A50458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9FB8-49CE-4BD2-B755-343A7B04A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78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59ABA-234F-4FCE-A8B9-F6D86CF4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C9B01-6BD1-417C-AEB8-A5EB185C4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6A61D6-1D3D-44F8-B318-275EC1AC80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6171E0-E499-4C36-97DB-789384AD4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4E68E-0548-4DE6-BB1E-646917651F5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4D4730-A89E-437A-9D35-ADAC7EF1A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F1011B-DF00-4341-8A24-1750E748B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A9FB8-49CE-4BD2-B755-343A7B04A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3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EFCC30B-54B8-466B-B83E-6A0B57463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83443E-8CE2-4B6C-ADFE-8E498FD85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D4B4C2-3125-4990-8873-BC8F4099DF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4E68E-0548-4DE6-BB1E-646917651F53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7A9D6-7EC1-4F28-873A-72955BBD4D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A8DCB4-2C41-47FA-87E3-623A36E475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A9FB8-49CE-4BD2-B755-343A7B04A2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13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12D54C-CF96-485C-ACD9-3EFD07B6CE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10" t="18406" r="32029" b="5797"/>
          <a:stretch/>
        </p:blipFill>
        <p:spPr>
          <a:xfrm>
            <a:off x="1380873" y="-79511"/>
            <a:ext cx="9085031" cy="695909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25A72F-1787-4242-A04B-5902F446B2AD}"/>
              </a:ext>
            </a:extLst>
          </p:cNvPr>
          <p:cNvSpPr/>
          <p:nvPr/>
        </p:nvSpPr>
        <p:spPr>
          <a:xfrm>
            <a:off x="8408504" y="1550504"/>
            <a:ext cx="1232453" cy="278296"/>
          </a:xfrm>
          <a:prstGeom prst="rect">
            <a:avLst/>
          </a:prstGeom>
          <a:solidFill>
            <a:srgbClr val="CCECFF"/>
          </a:solidFill>
          <a:ln>
            <a:solidFill>
              <a:srgbClr val="CCE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Initial /m/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BD1711-A132-4341-A1F0-D2D4B1A18E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07" t="23768" r="52962" b="58696"/>
          <a:stretch/>
        </p:blipFill>
        <p:spPr>
          <a:xfrm>
            <a:off x="3965712" y="1940774"/>
            <a:ext cx="864705" cy="7527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803C06-4408-43F8-9326-5E264C51F0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51" t="24203" r="23288" b="59420"/>
          <a:stretch/>
        </p:blipFill>
        <p:spPr>
          <a:xfrm>
            <a:off x="3220279" y="3208868"/>
            <a:ext cx="879294" cy="7527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B63860-A6C9-4080-8181-175BDC3C34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707" t="48696" r="67473" b="33478"/>
          <a:stretch/>
        </p:blipFill>
        <p:spPr>
          <a:xfrm>
            <a:off x="4671392" y="3131400"/>
            <a:ext cx="978686" cy="83019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D93C43-4DDA-4616-9425-0B834268AC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951" t="50000" r="52147" b="33189"/>
          <a:stretch/>
        </p:blipFill>
        <p:spPr>
          <a:xfrm>
            <a:off x="2385392" y="4473856"/>
            <a:ext cx="1023730" cy="8133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18BE097-7C16-4D7E-B2FA-FBFA56913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195" t="73623" r="37799" b="8406"/>
          <a:stretch/>
        </p:blipFill>
        <p:spPr>
          <a:xfrm>
            <a:off x="3846444" y="4371162"/>
            <a:ext cx="904461" cy="8307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B9BED64-9FF0-4A9F-B41A-23F8A0AC1E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951" t="74638" r="22473" b="8841"/>
          <a:stretch/>
        </p:blipFill>
        <p:spPr>
          <a:xfrm>
            <a:off x="5426431" y="4391256"/>
            <a:ext cx="993914" cy="7979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86B054-6B3B-4F8D-9F1F-FFCE9ACB22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114" t="63738" r="37065" b="18840"/>
          <a:stretch/>
        </p:blipFill>
        <p:spPr>
          <a:xfrm>
            <a:off x="1784110" y="5631942"/>
            <a:ext cx="981137" cy="8133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89CD7BD-A9B0-467B-AAD9-44BA8860C4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952" t="63738" r="22228" b="20580"/>
          <a:stretch/>
        </p:blipFill>
        <p:spPr>
          <a:xfrm>
            <a:off x="3236369" y="5686173"/>
            <a:ext cx="981137" cy="7321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347B93B-43C9-4A51-9F75-C732A330C6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5951" t="38116" r="22799" b="43323"/>
          <a:stretch/>
        </p:blipFill>
        <p:spPr>
          <a:xfrm>
            <a:off x="4723893" y="5639257"/>
            <a:ext cx="837562" cy="7773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8084924-6008-44FB-8CAF-CB76EDBCBE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767" t="37826" r="53657" b="43014"/>
          <a:stretch/>
        </p:blipFill>
        <p:spPr>
          <a:xfrm>
            <a:off x="6171785" y="5502659"/>
            <a:ext cx="837563" cy="94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14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Strenk, Laura</dc:creator>
  <cp:lastModifiedBy>Strenk, Laura</cp:lastModifiedBy>
  <cp:revision>1</cp:revision>
  <dcterms:created xsi:type="dcterms:W3CDTF">2020-05-06T22:40:33Z</dcterms:created>
  <dcterms:modified xsi:type="dcterms:W3CDTF">2020-05-06T22:47:19Z</dcterms:modified>
</cp:coreProperties>
</file>