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5BC-3418-4125-B1B4-297B6C03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BD662-B6EC-41D2-AF9E-B896DF89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C667-7DEB-4905-AC06-734E74BE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62C80-00C2-4D3F-B2FA-14EC177F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EF83D-A796-476A-BDBE-CE340E9D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AD38-307C-4776-A298-5D6D71E7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81C0D-38AA-4C81-8B0F-E34E1CBE8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315ED-B64A-4511-9331-4E5780B9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E344-D943-41D1-9C2F-0B0A9B1B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88195-A507-4988-8C45-628402DF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6DE41-4684-4267-9B0D-371175D7C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175B4-830A-4A18-80B0-14FE8296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23C3-6C75-436B-ACC2-29C868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F1FC-ACE0-4460-B021-9DAE147C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BD73-8CA4-4B28-85F1-35B0B004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0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35F4-381A-47BE-83CB-3A65CB6E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EB920-E19C-4BAC-AE48-8C7D2CC06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F716B-63B1-4E86-8DC0-756FE31F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0670-387A-4228-8324-2637A975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E033-5215-4540-B7CE-59D3BA0F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D7A4-A54F-4E7A-A46B-BD242E8D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84221-628A-4F05-88A9-60CFA8BA8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8830-0A03-4BA4-B11E-5CC8AB46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5F693-1CD5-4406-8F7F-276E36F2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E486-7C72-4F98-A006-D625B689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8EAF-48B9-4253-A8C6-1691A038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C5DF-F756-4D19-A222-0AF493E5E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303BB-F9C5-4051-96E1-7FC8E48F8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F62C8-767F-4396-852B-F8662BF3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7A341-A00B-471C-92C3-C0233252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5D99-A891-4445-A0F2-9BB3C0FF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93A7-76BE-4AAA-871B-B092870B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3AB63-3D11-4C45-92D4-3AD62261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CAB0F-8C83-4B43-BF83-04475194B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220A8-6E07-43BA-A519-A8689361C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15933-3302-4B42-9226-EFFFCAEF6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B900E-CB6E-47E9-911D-FE29977F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A3040-5944-429A-8CB6-80235CF2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A382A-DA21-48CE-9A23-89C1843C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78CB-6B45-4E56-A711-E40285A1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DC575-E556-40DD-8180-23086A08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EA8AA-F74C-4DF0-8BE7-0BB7D58D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2C366-0752-4883-B54E-B6150F6B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606D2-0FDC-49FC-A590-32946E93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FE19-ED39-40BA-90E9-D47AAA28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B6D4E-E7F5-4503-B5EF-8D12B12E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4A49-7037-46AA-8E9D-D0F237F4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46C4B-2109-4F5F-8E26-CB0A46AA8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182F-F926-4577-BA7F-30FCAF343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8A094-E024-4B23-AF34-9EDFFA29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6F61-601F-46E1-8AA7-AC8CADFB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63709-08C3-4FDF-A258-6115E7E8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4D9-4A88-4953-B82B-0F00C6D6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4A672-DC5E-4D9C-8F09-F85766F08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E4F9F-881B-4944-A3AD-D9EB756E7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3D68-F7E6-495D-85C5-FDEA0CB4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96DE9-83BE-49EB-A11C-D060A3BD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10041-1C56-48CD-97D1-9E4F78CE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EF481-35C9-4F32-89AC-E659D6BF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AB604-BE78-4340-8AF4-9FEE16519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EC3-DF6B-4BDD-8088-03CD65FFB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8765-2F97-4727-9F29-3A31587F720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E5B59-F455-4443-87AB-376F8A151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39CFA-7570-45AA-8CA7-240919C95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C37A-CB06-432C-8021-56443D0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31000F-B268-4D91-A148-6488BB78E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0" t="18406" r="32029" b="5797"/>
          <a:stretch/>
        </p:blipFill>
        <p:spPr>
          <a:xfrm>
            <a:off x="1380873" y="-79511"/>
            <a:ext cx="9085031" cy="6959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DCF94-A95A-414D-84A4-FB0B5F100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02" t="45797" r="40652" b="38406"/>
          <a:stretch/>
        </p:blipFill>
        <p:spPr>
          <a:xfrm>
            <a:off x="5516217" y="4456232"/>
            <a:ext cx="775252" cy="692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1135F-5219-44AB-BAB8-FB0174182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42" t="68551" r="40734" b="13623"/>
          <a:stretch/>
        </p:blipFill>
        <p:spPr>
          <a:xfrm>
            <a:off x="4761976" y="5625548"/>
            <a:ext cx="833754" cy="765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1825E-017D-4901-9010-66A4F2F9D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6" t="45942" r="54756" b="38551"/>
          <a:stretch/>
        </p:blipFill>
        <p:spPr>
          <a:xfrm>
            <a:off x="6163920" y="5595731"/>
            <a:ext cx="833754" cy="811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98823-DE3B-4CF3-B58B-765EA9C58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9" t="68696" r="53206" b="14203"/>
          <a:stretch/>
        </p:blipFill>
        <p:spPr>
          <a:xfrm>
            <a:off x="3209812" y="5578171"/>
            <a:ext cx="983974" cy="860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0856C8-D486-4B16-9661-356FE3FE8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7" t="22029" r="26468" b="62029"/>
          <a:stretch/>
        </p:blipFill>
        <p:spPr>
          <a:xfrm>
            <a:off x="3878620" y="4366781"/>
            <a:ext cx="931920" cy="692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2C8FF-DEF9-41B4-9C49-58A7A00A7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62" t="60434" r="52636" b="22609"/>
          <a:stretch/>
        </p:blipFill>
        <p:spPr>
          <a:xfrm>
            <a:off x="1811840" y="5705062"/>
            <a:ext cx="930198" cy="745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6C543C-AC09-4826-AD06-785201DB00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96" t="37391" r="53532" b="46294"/>
          <a:stretch/>
        </p:blipFill>
        <p:spPr>
          <a:xfrm>
            <a:off x="2484255" y="4502396"/>
            <a:ext cx="775252" cy="692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9322D-487C-4730-9F28-4C0D0B319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90" t="37391" r="66730" b="45652"/>
          <a:stretch/>
        </p:blipFill>
        <p:spPr>
          <a:xfrm>
            <a:off x="3209285" y="3191065"/>
            <a:ext cx="905623" cy="801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5F4833-4D6C-4149-9565-CADF265847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71" t="30290" r="67147" b="53469"/>
          <a:stretch/>
        </p:blipFill>
        <p:spPr>
          <a:xfrm>
            <a:off x="4770783" y="3146204"/>
            <a:ext cx="775252" cy="723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F6BDB-1F7E-4B6F-88D5-A27D34715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49" t="30145" r="40407" b="51594"/>
          <a:stretch/>
        </p:blipFill>
        <p:spPr>
          <a:xfrm>
            <a:off x="3976786" y="1918521"/>
            <a:ext cx="833754" cy="7897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945BBF-CCEA-41C0-A7E1-8D5D75CDCC40}"/>
              </a:ext>
            </a:extLst>
          </p:cNvPr>
          <p:cNvSpPr/>
          <p:nvPr/>
        </p:nvSpPr>
        <p:spPr>
          <a:xfrm>
            <a:off x="8408504" y="1550504"/>
            <a:ext cx="1232453" cy="278296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Initial /p/</a:t>
            </a:r>
          </a:p>
        </p:txBody>
      </p:sp>
    </p:spTree>
    <p:extLst>
      <p:ext uri="{BB962C8B-B14F-4D97-AF65-F5344CB8AC3E}">
        <p14:creationId xmlns:p14="http://schemas.microsoft.com/office/powerpoint/2010/main" val="352696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Strenk, Laura</dc:creator>
  <cp:lastModifiedBy>Strenk, Laura</cp:lastModifiedBy>
  <cp:revision>2</cp:revision>
  <dcterms:created xsi:type="dcterms:W3CDTF">2020-05-06T22:29:06Z</dcterms:created>
  <dcterms:modified xsi:type="dcterms:W3CDTF">2020-05-06T22:39:58Z</dcterms:modified>
</cp:coreProperties>
</file>