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4854-5001-4427-A0B5-8CB79FE99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3419-D33E-4519-9473-E0FCA5678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BA35-0541-442E-B5F4-E8E155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E480D-3847-4462-A901-B01A0507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607B-A226-4F57-BB61-41845E1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955A-4380-41AF-B44B-4D472D06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A146D-FBD3-479D-9D7B-C663B758B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1D28-F66E-47EB-870A-1A8CE95C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3689B-0DFF-44F0-81BA-377FC904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3C46-34B8-4884-8E2A-5B578D6E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82CDA-9A4D-4CF1-9ED1-525D76790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2E73C-CB0F-477C-8F3C-4D2BA38C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69DA-7C8B-4A57-836F-9524FC53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F3EA-DF67-44E2-B7D3-06AAF509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8E1F-DFED-40C7-AC41-0D683501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F678-6EFA-44F6-B9CC-9EFB155E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1661-FF7F-4426-84BB-6F16680FF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B892E-29EF-44AC-9587-C3E5FDEC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D4618-D3CC-4D7A-8BCB-C6332430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E191-A4A3-43F2-88DC-9D3E8234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4890-48B8-46FF-A299-E20B7501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A5756-2B6F-40D0-9352-2D14D7F6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BF44-B180-4D46-A7EC-3808A93E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A8F2-160D-42DD-B294-93C11CC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2E5F-5E17-48C1-9196-92FCFD6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E3C1-FC22-4F07-A3CA-165AF82D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BC89-8E90-403C-B0DD-D3BE325E1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6F177-B8C5-4724-A360-8C0988D56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7CE76-AF3C-4C33-814C-B12085D6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FAFD-8016-4001-BE8C-13CC8325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AD3B2-C06C-4B6D-B57D-2825350D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8509-03B7-4F47-A2D6-E6337F06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93D4C-7854-45F5-B0EC-A423B8685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37DB9-2A25-4265-8812-799474D2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DC188-F3F0-4A76-B076-92A3B78CF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24E0B-B23F-45B3-94C7-3BDF2677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DFE64-599A-4802-BE24-1067C978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1786F-DA2E-47A3-B815-CD11AD6D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3A916-1CBB-45BF-A6FF-2F0C9843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8F08-9D1C-4C2D-AB52-98DB4D59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CE641-BF8C-4E91-A832-690C3E8A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5B429-AB6A-4125-9EAD-CE1725E1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DF25-BE69-41D3-AF33-BF97C930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520B8-EA39-40FA-8AC4-72FF6D04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391D3-888E-4DD7-BEA9-F51F5E0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A705-241B-4A12-943C-FBCB01CC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B5E0-E651-475D-9152-F81439CE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4FB1-1B47-4EDF-B272-7B8AE946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A8595-23D1-4B23-8EEB-4927CE4F4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757D0-A2C2-422B-98CC-5F2296E2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C7F99-972E-4B1F-8821-510BB739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CEDF-65FA-4149-8A92-6E5FAFDE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0264-E13D-45F9-A408-251944F4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6F103-AEF5-4C66-8727-0825B38EE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0EA4A-BD9B-40B4-B431-D34692CC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30FC0-68B1-4038-AD07-5C89377C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BE5BD-AA11-4B19-A5F9-242774B9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826F0-B9E3-45DA-851F-5E5359B5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0BD32-ED7B-479F-B4C7-D24FE1CF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13DE-61C1-4008-88B3-9E171A7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37AA-5EC4-48BE-9857-E7574A913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0F13-0652-4685-B77B-4A0235F29E1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3BB4-57DE-4566-AA7C-6C27CF478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0A4B2-0764-4648-8940-B6B08D70C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AFC9-1ED0-4D43-8A5F-935885FB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A4305-95AE-4E54-9DA5-A1ACE699E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5" t="42778" r="9688" b="11944"/>
          <a:stretch/>
        </p:blipFill>
        <p:spPr>
          <a:xfrm>
            <a:off x="7581902" y="2562224"/>
            <a:ext cx="3162300" cy="3105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F5CA79-AC53-4DCC-98C1-2F30D41BC0F1}"/>
              </a:ext>
            </a:extLst>
          </p:cNvPr>
          <p:cNvSpPr/>
          <p:nvPr/>
        </p:nvSpPr>
        <p:spPr>
          <a:xfrm>
            <a:off x="3876675" y="2562224"/>
            <a:ext cx="704850" cy="22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DE7CD-A303-4F98-89AB-ABD6BF0003DA}"/>
              </a:ext>
            </a:extLst>
          </p:cNvPr>
          <p:cNvSpPr txBox="1"/>
          <p:nvPr/>
        </p:nvSpPr>
        <p:spPr>
          <a:xfrm>
            <a:off x="7484165" y="815009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time to go deep sea fishing, but all of the fish seem to be missing! Help find the fish by drawing them in the book.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DA701-AD70-463B-B0B7-309CFC1D49FA}"/>
              </a:ext>
            </a:extLst>
          </p:cNvPr>
          <p:cNvSpPr txBox="1"/>
          <p:nvPr/>
        </p:nvSpPr>
        <p:spPr>
          <a:xfrm>
            <a:off x="1149627" y="1653946"/>
            <a:ext cx="3558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out each page and cut on the line. Stable the pages together to make a book. Review this book together targeting use of the words above, below, and next to.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95169-1AF9-4806-87B1-AE383FECAA50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A3E4A-2161-4D18-8ED7-72046669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72" t="37826" r="17662" b="19480"/>
          <a:stretch/>
        </p:blipFill>
        <p:spPr>
          <a:xfrm>
            <a:off x="8289235" y="2131047"/>
            <a:ext cx="2385392" cy="2927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EE92D-B8C8-4A39-8FF8-516C91AD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77" t="71594" r="21902" b="9710"/>
          <a:stretch/>
        </p:blipFill>
        <p:spPr>
          <a:xfrm>
            <a:off x="1639956" y="2653747"/>
            <a:ext cx="2860005" cy="2544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36876-5105-466B-8A87-905D48E1709C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above the crab.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61995-E1AD-45FA-9F52-CA2801EA9DC3}"/>
              </a:ext>
            </a:extLst>
          </p:cNvPr>
          <p:cNvSpPr txBox="1"/>
          <p:nvPr/>
        </p:nvSpPr>
        <p:spPr>
          <a:xfrm>
            <a:off x="7560367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next to the coral.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20FA0-6A69-40A7-AB1B-6E949C25B0D8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8CC7F-FED7-4FBC-9B97-6B0E1C4FD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0" t="39420" r="40815" b="8986"/>
          <a:stretch/>
        </p:blipFill>
        <p:spPr>
          <a:xfrm>
            <a:off x="1162878" y="2287232"/>
            <a:ext cx="3886201" cy="353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FD70B-543F-45F0-B6C6-BBB38D7A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27" t="47778" r="8478" b="34106"/>
          <a:stretch/>
        </p:blipFill>
        <p:spPr>
          <a:xfrm>
            <a:off x="7822096" y="2862470"/>
            <a:ext cx="2693505" cy="2387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BEE91-BA85-45BC-B784-7C4993DD0876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below the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FD239-2971-49CC-A3CC-7E6E6C503A79}"/>
              </a:ext>
            </a:extLst>
          </p:cNvPr>
          <p:cNvSpPr txBox="1"/>
          <p:nvPr/>
        </p:nvSpPr>
        <p:spPr>
          <a:xfrm>
            <a:off x="7245627" y="755374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below the turtle.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0BF90-78B9-46FA-ABA8-F8C485E18372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9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7F45A-8D79-4F08-8A2E-A159C9153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7" t="40966" r="44185" b="18454"/>
          <a:stretch/>
        </p:blipFill>
        <p:spPr>
          <a:xfrm>
            <a:off x="901334" y="2670524"/>
            <a:ext cx="4101063" cy="3511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373A4-711C-42E7-8187-62B29FD5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1" t="23246" r="21868" b="55031"/>
          <a:stretch/>
        </p:blipFill>
        <p:spPr>
          <a:xfrm>
            <a:off x="8189843" y="2932725"/>
            <a:ext cx="2911979" cy="298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C96B0-F24F-4A3F-BA14-D2A3CADF7EE2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above the submarine.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600F4-6E4F-4D50-A5C4-387E321A41FF}"/>
              </a:ext>
            </a:extLst>
          </p:cNvPr>
          <p:cNvSpPr txBox="1"/>
          <p:nvPr/>
        </p:nvSpPr>
        <p:spPr>
          <a:xfrm>
            <a:off x="7467600" y="675860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next to the octopus.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2E4473-02B8-4813-9B53-B3F0882D2203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3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8BB92F-943D-472F-9AB7-F52AA6B41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39" t="46039" r="22174" b="32511"/>
          <a:stretch/>
        </p:blipFill>
        <p:spPr>
          <a:xfrm>
            <a:off x="7874727" y="2131046"/>
            <a:ext cx="2690569" cy="292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04082-58CA-4E33-A99F-7C5C37443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61" t="50301" r="44348" b="7005"/>
          <a:stretch/>
        </p:blipFill>
        <p:spPr>
          <a:xfrm>
            <a:off x="1467679" y="2747272"/>
            <a:ext cx="3339549" cy="2927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39981E-40EC-4B2C-88F8-C9A59739584A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next to the treasure.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57A47-FCE0-4C18-8A64-98CC92F33A7B}"/>
              </a:ext>
            </a:extLst>
          </p:cNvPr>
          <p:cNvSpPr txBox="1"/>
          <p:nvPr/>
        </p:nvSpPr>
        <p:spPr>
          <a:xfrm>
            <a:off x="7308573" y="675860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below the starfish.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BDAF7-3CCD-43A2-8C86-4C554FCAA58F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4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FD22F6-05BC-48DE-A402-12C1B077E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8" t="43430" r="8152" b="11207"/>
          <a:stretch/>
        </p:blipFill>
        <p:spPr>
          <a:xfrm>
            <a:off x="983974" y="2156792"/>
            <a:ext cx="2544417" cy="311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96869-ABC1-47FA-9A88-9D3C15CA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25999" r="7389" b="56174"/>
          <a:stretch/>
        </p:blipFill>
        <p:spPr>
          <a:xfrm>
            <a:off x="8098214" y="2832651"/>
            <a:ext cx="2775196" cy="2107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3CB6C-6467-4C03-9F99-327000D5CB0F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next to the seaweed.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65FDB-809F-4F72-BFB7-629EB019E91B}"/>
              </a:ext>
            </a:extLst>
          </p:cNvPr>
          <p:cNvSpPr txBox="1"/>
          <p:nvPr/>
        </p:nvSpPr>
        <p:spPr>
          <a:xfrm>
            <a:off x="7706707" y="818322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fish is above the shark.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2502E0-4372-4774-AB9B-B29550EFFFC6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9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ADC64-0346-4230-9D57-E0BA4ECE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25999" r="7389" b="56174"/>
          <a:stretch/>
        </p:blipFill>
        <p:spPr>
          <a:xfrm>
            <a:off x="850161" y="2664974"/>
            <a:ext cx="3781474" cy="2871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9C62D-3626-476D-A414-015ADABCC8FB}"/>
              </a:ext>
            </a:extLst>
          </p:cNvPr>
          <p:cNvSpPr txBox="1"/>
          <p:nvPr/>
        </p:nvSpPr>
        <p:spPr>
          <a:xfrm>
            <a:off x="1073426" y="675861"/>
            <a:ext cx="355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Wait…did you say shark?? RUN!!!!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313B1E-0932-418E-9988-F7F12080623B}"/>
              </a:ext>
            </a:extLst>
          </p:cNvPr>
          <p:cNvCxnSpPr/>
          <p:nvPr/>
        </p:nvCxnSpPr>
        <p:spPr>
          <a:xfrm>
            <a:off x="6096000" y="0"/>
            <a:ext cx="0" cy="69375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2</cp:revision>
  <dcterms:created xsi:type="dcterms:W3CDTF">2021-05-14T14:27:59Z</dcterms:created>
  <dcterms:modified xsi:type="dcterms:W3CDTF">2021-05-14T14:35:14Z</dcterms:modified>
</cp:coreProperties>
</file>