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9" d="100"/>
          <a:sy n="39" d="100"/>
        </p:scale>
        <p:origin x="52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DC30D-11A2-4B0F-A40D-B0625FAC37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F1F003-F4E9-4230-A31E-DC7F23C694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B15C7-3C60-4208-A1FB-E1E8A5962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9A46-0B96-4C22-B858-81824DECE03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FC177-82C2-4BAF-B26C-98316A17B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9A8B5-3515-45C4-B50F-FA2E44DDF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4C2-76DB-4A44-AFDB-035B5617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09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39849-DB62-4699-B45E-2C58D9052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C3842E-DDE9-4580-96DE-615339CD7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A0E59-C2DB-48FD-90F2-2EE852CC9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9A46-0B96-4C22-B858-81824DECE03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927D2-D7C1-40AC-863C-171E1E23F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A2392-22AC-434C-8F1C-C5F4DF75E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4C2-76DB-4A44-AFDB-035B5617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82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877303-3E1D-4D90-8DA3-FC2CF130F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F91123-8F08-4D1C-A994-7B032B26E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883BD-7850-42FA-9302-406530B23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9A46-0B96-4C22-B858-81824DECE03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E5142-3C6E-4D6B-A09D-1B7913FAC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79F49-870B-4459-93BF-3009D4638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4C2-76DB-4A44-AFDB-035B5617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40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222CE-29C2-40DC-A9ED-93007B362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E3CDD-136E-49E0-AE9B-E3718E228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2993A-23A8-47EF-AF04-5E6B3E386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9A46-0B96-4C22-B858-81824DECE03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FFB13-BF43-42B6-82A0-AF74DEE78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26E73-3552-492B-908B-8365DDC65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4C2-76DB-4A44-AFDB-035B5617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4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C44D0-1EBF-4279-A84D-3092D6449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3BBAF7-12BD-4C0C-8D77-70AC24804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47CB8-D2F7-4D44-8543-E59C76AC8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9A46-0B96-4C22-B858-81824DECE03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8F3FE-F160-499F-B83D-E51BF4DF7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431A3-634A-498A-8DD2-369D13A9C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4C2-76DB-4A44-AFDB-035B5617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07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CF02C-29A9-43E0-A774-955C0B646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C064E-2E47-41BC-AF0D-655D7E6543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57FE4A-3418-4BEF-89A7-F92B67E92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77836-414C-45D2-8A21-6D08A93BC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9A46-0B96-4C22-B858-81824DECE03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FC3DA9-2983-4BD3-AC54-A90EAABE7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791FA5-6B56-42BD-9804-40F605BA8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4C2-76DB-4A44-AFDB-035B5617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66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CBB5A-34D3-4D3E-9FA9-AC13F0902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7E1D9-23DF-44F7-81EB-BFCEA688A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8DB447-3F72-4845-BC85-F82B9DE76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A5FAE9-1754-4B6D-AE22-F581F60D84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9C4331-325D-43DF-BEE0-40E52360E7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480514-300B-4477-8EB0-6EA97B3D7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9A46-0B96-4C22-B858-81824DECE03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45F66C-8929-4459-9C74-D295BF1E3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056447-8B9C-4AE1-89B2-710967954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4C2-76DB-4A44-AFDB-035B5617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63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68B3F-EDC3-408C-A177-DD66936B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4C3C3B-E689-4EA1-B249-86E56DAED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9A46-0B96-4C22-B858-81824DECE03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E45751-18D1-4319-8181-E8CD7F2E7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A0C29-D5CC-4490-9478-E0DB9ED59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4C2-76DB-4A44-AFDB-035B5617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5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73B697-CF96-4F47-87A1-5E93DFBD7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9A46-0B96-4C22-B858-81824DECE03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C3D55C-BD51-466E-8344-1B17957E5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088837-9365-4FFB-8DA7-3255C7AB6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4C2-76DB-4A44-AFDB-035B5617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41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FA5E9-6761-453C-8509-7608B930B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34AFD-C2BB-49AC-A33B-0167739E6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4FB4F-0997-4EC9-A3D1-7511A9C61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C9AB32-4C6D-4F36-8958-56DB9E84F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9A46-0B96-4C22-B858-81824DECE03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715528-AB8C-455E-92E7-13597E4A4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8BAFB-E8A9-4E7D-B0FE-FB01B7584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4C2-76DB-4A44-AFDB-035B5617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19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91694-46C7-4C42-91B9-C579F71B2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6B617A-FFC2-4517-8B85-F0FA893CAE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65D391-61DC-4F7F-BAD9-AF88DBA5E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C2DF21-A6A7-4C14-8C8F-D4CA701B9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9A46-0B96-4C22-B858-81824DECE03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E57E4-6DFA-4CA3-8DD1-1EB92315B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EF1557-4DB4-495D-8EA4-DC94BA178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4C2-76DB-4A44-AFDB-035B5617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1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848B0D-B5F6-4B0A-8F4D-4C67E7E62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39DD8-1834-4EE9-86C9-5E8F6CE16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9D7AEE-82E7-4953-B2EA-FA72DD76C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09A46-0B96-4C22-B858-81824DECE03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D8C89-7CF0-430B-8E03-B33214E420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E2154-9320-4C9D-9096-55BD423CAF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A34C2-76DB-4A44-AFDB-035B5617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12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086CC0F-7A42-4EDE-A244-5AE02A654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30999" y="3586258"/>
            <a:ext cx="5507246" cy="3271742"/>
          </a:xfrm>
        </p:spPr>
        <p:txBody>
          <a:bodyPr>
            <a:normAutofit/>
          </a:bodyPr>
          <a:lstStyle/>
          <a:p>
            <a:r>
              <a:rPr lang="en-US" dirty="0"/>
              <a:t>Practice with these phrases: </a:t>
            </a:r>
          </a:p>
          <a:p>
            <a:r>
              <a:rPr lang="en-US" dirty="0"/>
              <a:t>The hose is in the hall.</a:t>
            </a:r>
          </a:p>
          <a:p>
            <a:r>
              <a:rPr lang="en-US" dirty="0"/>
              <a:t>His horse jumped high. </a:t>
            </a:r>
          </a:p>
          <a:p>
            <a:r>
              <a:rPr lang="en-US" dirty="0"/>
              <a:t>Harry hates getting headaches.</a:t>
            </a:r>
          </a:p>
          <a:p>
            <a:r>
              <a:rPr lang="en-US" dirty="0"/>
              <a:t>Her husband was a hero. </a:t>
            </a:r>
          </a:p>
          <a:p>
            <a:r>
              <a:rPr lang="en-US" dirty="0"/>
              <a:t>How does the hen lay so many eggs?</a:t>
            </a:r>
          </a:p>
          <a:p>
            <a:r>
              <a:rPr lang="en-US" dirty="0"/>
              <a:t>The angle has a halo on her head. </a:t>
            </a:r>
          </a:p>
          <a:p>
            <a:endParaRPr lang="en-US" dirty="0"/>
          </a:p>
        </p:txBody>
      </p:sp>
      <p:pic>
        <p:nvPicPr>
          <p:cNvPr id="1026" name="Picture 2" descr="Swing playground game cartoon Royalty Free Vector Image">
            <a:extLst>
              <a:ext uri="{FF2B5EF4-FFF2-40B4-BE49-F238E27FC236}">
                <a16:creationId xmlns:a16="http://schemas.microsoft.com/office/drawing/2014/main" id="{6522BE51-41E6-43E7-8536-631AF8BA51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44"/>
          <a:stretch/>
        </p:blipFill>
        <p:spPr bwMode="auto">
          <a:xfrm flipH="1">
            <a:off x="3941375" y="674827"/>
            <a:ext cx="4309249" cy="2839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F1A192D-6AAE-4E2E-8BE9-8677DF0765EE}"/>
              </a:ext>
            </a:extLst>
          </p:cNvPr>
          <p:cNvCxnSpPr/>
          <p:nvPr/>
        </p:nvCxnSpPr>
        <p:spPr>
          <a:xfrm flipV="1">
            <a:off x="3681454" y="477078"/>
            <a:ext cx="1200647" cy="23456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06FAF2E-EED8-48D9-B7D4-58A5580CB075}"/>
              </a:ext>
            </a:extLst>
          </p:cNvPr>
          <p:cNvCxnSpPr>
            <a:cxnSpLocks/>
          </p:cNvCxnSpPr>
          <p:nvPr/>
        </p:nvCxnSpPr>
        <p:spPr>
          <a:xfrm>
            <a:off x="5995283" y="413468"/>
            <a:ext cx="1924216" cy="225021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60B50CE-EECB-43B2-83D8-04801428AE17}"/>
              </a:ext>
            </a:extLst>
          </p:cNvPr>
          <p:cNvSpPr txBox="1"/>
          <p:nvPr/>
        </p:nvSpPr>
        <p:spPr>
          <a:xfrm rot="17888913">
            <a:off x="3082670" y="1353911"/>
            <a:ext cx="192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breathe in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9A700D-64F3-44E6-A7D0-142BD90C159E}"/>
              </a:ext>
            </a:extLst>
          </p:cNvPr>
          <p:cNvSpPr txBox="1"/>
          <p:nvPr/>
        </p:nvSpPr>
        <p:spPr>
          <a:xfrm rot="2963098">
            <a:off x="6635073" y="1704599"/>
            <a:ext cx="192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breathe out 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973CC82-C4F2-4BA5-9369-37CB0F5752D3}"/>
              </a:ext>
            </a:extLst>
          </p:cNvPr>
          <p:cNvSpPr/>
          <p:nvPr/>
        </p:nvSpPr>
        <p:spPr>
          <a:xfrm>
            <a:off x="6252492" y="718559"/>
            <a:ext cx="278507" cy="26342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CC99B0-ADDE-4646-88D1-FB7ACB3D3AA2}"/>
              </a:ext>
            </a:extLst>
          </p:cNvPr>
          <p:cNvSpPr txBox="1"/>
          <p:nvPr/>
        </p:nvSpPr>
        <p:spPr>
          <a:xfrm>
            <a:off x="6439452" y="471634"/>
            <a:ext cx="192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start talking 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88B7A3DC-C002-4F07-BF9B-214B973B2934}"/>
              </a:ext>
            </a:extLst>
          </p:cNvPr>
          <p:cNvSpPr txBox="1">
            <a:spLocks/>
          </p:cNvSpPr>
          <p:nvPr/>
        </p:nvSpPr>
        <p:spPr>
          <a:xfrm>
            <a:off x="381662" y="3586258"/>
            <a:ext cx="5507246" cy="3132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Practice with these words: </a:t>
            </a:r>
          </a:p>
          <a:p>
            <a:r>
              <a:rPr lang="en-US" dirty="0"/>
              <a:t>Hoot 		hole		heart</a:t>
            </a:r>
          </a:p>
          <a:p>
            <a:r>
              <a:rPr lang="en-US" dirty="0"/>
              <a:t>Hate    	  	home		hail</a:t>
            </a:r>
          </a:p>
          <a:p>
            <a:r>
              <a:rPr lang="en-US" dirty="0"/>
              <a:t>Hose		horse		hoop</a:t>
            </a:r>
          </a:p>
          <a:p>
            <a:r>
              <a:rPr lang="en-US" dirty="0"/>
              <a:t>Horn		harp		hard</a:t>
            </a:r>
          </a:p>
          <a:p>
            <a:r>
              <a:rPr lang="en-US" dirty="0"/>
              <a:t>Heat		harm		heal</a:t>
            </a:r>
          </a:p>
        </p:txBody>
      </p:sp>
    </p:spTree>
    <p:extLst>
      <p:ext uri="{BB962C8B-B14F-4D97-AF65-F5344CB8AC3E}">
        <p14:creationId xmlns:p14="http://schemas.microsoft.com/office/powerpoint/2010/main" val="2153815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93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Strenk, Laura</dc:creator>
  <cp:lastModifiedBy>Strenk, Laura</cp:lastModifiedBy>
  <cp:revision>1</cp:revision>
  <dcterms:created xsi:type="dcterms:W3CDTF">2021-01-15T15:42:28Z</dcterms:created>
  <dcterms:modified xsi:type="dcterms:W3CDTF">2021-01-15T15:50:17Z</dcterms:modified>
</cp:coreProperties>
</file>