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8B19-E540-4645-A3F4-27F17AD42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F9719A-023D-4314-B560-73643A4CE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08854-F2B1-4215-9A49-5B1F62C41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9F461-2FB4-4D8C-8B9A-F00FA1AB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211E1-E448-4713-A088-2D88E8E1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9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DE73A-0485-4B0F-AB47-4D60CCBE1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D7905-B07F-4D3B-BA77-CC42F1AE5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244B3-E014-448B-A811-9469EBE7D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92BAC-6F47-40D6-B819-FA2356D1F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3070F-3BC7-49CB-A0DE-195EA554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9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87B8EE-1CA3-4BE7-8780-B80A9C4052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161AA-EE2A-4DF9-B557-5DBF8AE0C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3AE6C-1EEF-4DBA-AC16-0AFF99B8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FECB1-9D8D-41F8-9500-07868876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3795F-07FA-40C2-A150-2B108BEB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8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16E9-2706-4D29-B757-901CB16F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98218-381B-4910-B04E-CB1912525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48278-CB1B-40CD-8751-8A8E0A6D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4D578-16B3-4888-AB1E-154733FD1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448D6-8C94-43F8-844C-83DC17C28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5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A185F-F124-470A-8D6A-242E95201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22406-6599-4624-8D8D-E82AE2592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B3E21-1CA6-4D33-A243-2D282B4DF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D2EE8-20CF-4BC8-AA77-B4A00EE7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63D47-6A95-418E-80C3-22C920FB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0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EE8DD-46B5-491C-93BF-6EFA0058D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7876C-E67F-4A88-B1F3-5E3A66232D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14026-90B9-48D0-B534-1574486C4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8CD3B-D40F-46FD-A420-927318CC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09804-0594-4A87-9AED-3174FD6E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3D734-1380-47E8-95E0-A04A576F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8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70EA2-A4D6-471B-B7EE-F314DCA91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627D4-CF6B-4361-89E9-4E3CA5D63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E4D321-0C4E-4725-B1A5-B86D4BF72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95AADE-FFB9-499E-94D9-52172337D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33FA00-EA2F-401E-BEC4-269EAFF31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E3FA7D-20D5-4BA6-89AB-CF00241C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550E44-29C7-4959-88A2-8BD21278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3A2F57-0678-460D-BE65-BCEFA3CE6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6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0BEBE-4B30-4C1D-B715-0EBD615D9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64024E-C680-4E45-89F4-5CF24976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95AFE7-2D14-4859-BEEF-76B5E0D4C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D305E8-AEBF-4295-A147-CF5EC909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4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BB57A0-F9C1-4E76-8D09-B33E42EC8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B29CC7-66B7-4E85-BDE6-952BFE60C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C5C59A-CDCA-4C74-BE3B-8BD08972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205E-6282-4405-875C-0319368FF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0822A-FA03-45B0-8ADF-1177DB88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D7417B-7C73-4308-B7F5-EB63BBADF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ABB4B-1D99-4B56-AA29-0A3669870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7F6DF-46F8-4B17-A585-50A3E015A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D9A2F0-515E-4292-911D-17A91DF3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2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A63F6-8BDB-4A3C-AC16-6B8F80DD9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87E650-20F6-44CE-817A-969BAECCBB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90C79D-24C8-4526-9640-34159A954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3C23D-8818-41C4-B0EE-0EA8681A8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09263-2245-4E16-B752-B2DE59BA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1963E-A312-4912-A181-68D09FC8B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CCB45D-D9A1-4CBF-BB67-08791CDA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5D3C9-818C-4927-95BB-235775B43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EAF0E-543D-4837-BA68-129FE638C3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7E117-8F83-45E6-975E-283D7D3F1A6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9C797-5524-4850-B3C2-7C07E4DD99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7987A-21B0-4A23-8F3F-B6D558B0B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0FA2E-C33D-440B-810D-504C0DFC5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8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8BBC222-32D1-4EF0-9601-61DB048C1C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18087" r="40065" b="7710"/>
          <a:stretch/>
        </p:blipFill>
        <p:spPr>
          <a:xfrm>
            <a:off x="108668" y="353885"/>
            <a:ext cx="5987332" cy="59593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7E5531-E0E0-4751-8386-D41FAB1720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794" t="55189" r="29706" b="26542"/>
          <a:stretch/>
        </p:blipFill>
        <p:spPr>
          <a:xfrm>
            <a:off x="1603173" y="1866383"/>
            <a:ext cx="1499161" cy="146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9DD8BC-9E5B-4794-B579-8CDD83AF30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18087" r="40065" b="7710"/>
          <a:stretch/>
        </p:blipFill>
        <p:spPr>
          <a:xfrm>
            <a:off x="6204668" y="353884"/>
            <a:ext cx="5987332" cy="59593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52FCF5-A52A-4BC4-8D1B-4174FFC8BB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794" t="55189" r="29706" b="26542"/>
          <a:stretch/>
        </p:blipFill>
        <p:spPr>
          <a:xfrm>
            <a:off x="6248400" y="4846081"/>
            <a:ext cx="1499161" cy="1467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86D031-E7F8-435B-B566-8EAD4FFDA9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72968" r="71194" b="7710"/>
          <a:stretch/>
        </p:blipFill>
        <p:spPr>
          <a:xfrm>
            <a:off x="7655441" y="1781806"/>
            <a:ext cx="1542893" cy="15517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628659-CB0A-467C-8F62-EBB044D4B1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435" t="35924" r="40065" b="44754"/>
          <a:stretch/>
        </p:blipFill>
        <p:spPr>
          <a:xfrm>
            <a:off x="6248400" y="1762168"/>
            <a:ext cx="1499161" cy="15517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5B6623C-CCE0-44CB-B96D-46565ABB6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36534" r="71500" b="45197"/>
          <a:stretch/>
        </p:blipFill>
        <p:spPr>
          <a:xfrm>
            <a:off x="9154602" y="3313944"/>
            <a:ext cx="1499161" cy="14672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6394EC7-F666-47F0-A177-97EF30072A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782" t="54479" r="50565" b="26537"/>
          <a:stretch/>
        </p:blipFill>
        <p:spPr>
          <a:xfrm>
            <a:off x="6248400" y="334244"/>
            <a:ext cx="1521009" cy="15246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D5383B2-C2B8-41F2-9A5D-4A50AA2F5B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18087" r="71500" b="63645"/>
          <a:stretch/>
        </p:blipFill>
        <p:spPr>
          <a:xfrm>
            <a:off x="6242248" y="3336593"/>
            <a:ext cx="1499161" cy="14672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1D8EF37-4CFF-44D4-8D13-30BC70B254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54478" r="71280" b="26438"/>
          <a:stretch/>
        </p:blipFill>
        <p:spPr>
          <a:xfrm>
            <a:off x="10668037" y="1833676"/>
            <a:ext cx="1530589" cy="15326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8B9D603-61C9-48F0-9EAC-4A2B7AAA6F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282" t="73306" r="40065" b="7710"/>
          <a:stretch/>
        </p:blipFill>
        <p:spPr>
          <a:xfrm>
            <a:off x="7743756" y="320575"/>
            <a:ext cx="1521010" cy="152466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FC14BB6-BD46-420D-AD6C-65767543E9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423" t="73306" r="61077" b="7231"/>
          <a:stretch/>
        </p:blipFill>
        <p:spPr>
          <a:xfrm>
            <a:off x="10693690" y="353884"/>
            <a:ext cx="1499161" cy="15630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5108507-A081-4A16-AD69-A5183EF665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968" t="18087" r="50712" b="63645"/>
          <a:stretch/>
        </p:blipFill>
        <p:spPr>
          <a:xfrm>
            <a:off x="7724861" y="4800784"/>
            <a:ext cx="1473473" cy="14672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D2A7ED4-649E-4C20-B692-92F08F9DA8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26" t="18087" r="60874" b="62872"/>
          <a:stretch/>
        </p:blipFill>
        <p:spPr>
          <a:xfrm>
            <a:off x="9239112" y="366953"/>
            <a:ext cx="1499162" cy="152924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AAD2B9F-1711-40D1-94A2-4CB349A2E4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435" t="18087" r="40065" b="63166"/>
          <a:stretch/>
        </p:blipFill>
        <p:spPr>
          <a:xfrm>
            <a:off x="10683750" y="4807647"/>
            <a:ext cx="1499161" cy="150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78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19DD8BC-9E5B-4794-B579-8CDD83AF30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18087" r="40065" b="7710"/>
          <a:stretch/>
        </p:blipFill>
        <p:spPr>
          <a:xfrm>
            <a:off x="3501225" y="306176"/>
            <a:ext cx="5987332" cy="59593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52FCF5-A52A-4BC4-8D1B-4174FFC8BB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794" t="55189" r="29706" b="26542"/>
          <a:stretch/>
        </p:blipFill>
        <p:spPr>
          <a:xfrm>
            <a:off x="3544957" y="4798373"/>
            <a:ext cx="1499161" cy="1467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86D031-E7F8-435B-B566-8EAD4FFDA9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72968" r="71194" b="7710"/>
          <a:stretch/>
        </p:blipFill>
        <p:spPr>
          <a:xfrm>
            <a:off x="4951998" y="1734098"/>
            <a:ext cx="1542893" cy="15517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628659-CB0A-467C-8F62-EBB044D4B1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435" t="35924" r="40065" b="44754"/>
          <a:stretch/>
        </p:blipFill>
        <p:spPr>
          <a:xfrm>
            <a:off x="3544957" y="1714460"/>
            <a:ext cx="1499161" cy="15517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5B6623C-CCE0-44CB-B96D-46565ABB6E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36534" r="71500" b="45197"/>
          <a:stretch/>
        </p:blipFill>
        <p:spPr>
          <a:xfrm>
            <a:off x="6451159" y="3266236"/>
            <a:ext cx="1499161" cy="14672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6394EC7-F666-47F0-A177-97EF30072A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782" t="54479" r="50565" b="26537"/>
          <a:stretch/>
        </p:blipFill>
        <p:spPr>
          <a:xfrm>
            <a:off x="3544957" y="286536"/>
            <a:ext cx="1521009" cy="15246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D5383B2-C2B8-41F2-9A5D-4A50AA2F5B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18087" r="71500" b="63645"/>
          <a:stretch/>
        </p:blipFill>
        <p:spPr>
          <a:xfrm>
            <a:off x="3538805" y="3288885"/>
            <a:ext cx="1499161" cy="14672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1D8EF37-4CFF-44D4-8D13-30BC70B254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54478" r="71280" b="26438"/>
          <a:stretch/>
        </p:blipFill>
        <p:spPr>
          <a:xfrm>
            <a:off x="7964594" y="1785968"/>
            <a:ext cx="1530589" cy="15326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8B9D603-61C9-48F0-9EAC-4A2B7AAA6F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282" t="73306" r="40065" b="7710"/>
          <a:stretch/>
        </p:blipFill>
        <p:spPr>
          <a:xfrm>
            <a:off x="5040313" y="272867"/>
            <a:ext cx="1521010" cy="152466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FC14BB6-BD46-420D-AD6C-65767543E9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423" t="73306" r="61077" b="7231"/>
          <a:stretch/>
        </p:blipFill>
        <p:spPr>
          <a:xfrm>
            <a:off x="7990247" y="306176"/>
            <a:ext cx="1499161" cy="15630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5108507-A081-4A16-AD69-A5183EF665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968" t="18087" r="50712" b="63645"/>
          <a:stretch/>
        </p:blipFill>
        <p:spPr>
          <a:xfrm>
            <a:off x="5021418" y="4753076"/>
            <a:ext cx="1473473" cy="14672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D2A7ED4-649E-4C20-B692-92F08F9DA8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26" t="18087" r="60874" b="62872"/>
          <a:stretch/>
        </p:blipFill>
        <p:spPr>
          <a:xfrm>
            <a:off x="6535669" y="319245"/>
            <a:ext cx="1499162" cy="152924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AAD2B9F-1711-40D1-94A2-4CB349A2E4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435" t="18087" r="40065" b="63166"/>
          <a:stretch/>
        </p:blipFill>
        <p:spPr>
          <a:xfrm>
            <a:off x="7980307" y="4759939"/>
            <a:ext cx="1499161" cy="1505634"/>
          </a:xfrm>
          <a:prstGeom prst="rect">
            <a:avLst/>
          </a:prstGeom>
        </p:spPr>
      </p:pic>
      <p:sp>
        <p:nvSpPr>
          <p:cNvPr id="2" name="Heart 1">
            <a:extLst>
              <a:ext uri="{FF2B5EF4-FFF2-40B4-BE49-F238E27FC236}">
                <a16:creationId xmlns:a16="http://schemas.microsoft.com/office/drawing/2014/main" id="{1A3524A2-4607-47AF-B4D6-233EBC305E54}"/>
              </a:ext>
            </a:extLst>
          </p:cNvPr>
          <p:cNvSpPr/>
          <p:nvPr/>
        </p:nvSpPr>
        <p:spPr>
          <a:xfrm>
            <a:off x="3796578" y="3525706"/>
            <a:ext cx="1017766" cy="1041621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B318DB96-AE6B-4FDC-83F3-74A90E4302D4}"/>
              </a:ext>
            </a:extLst>
          </p:cNvPr>
          <p:cNvSpPr/>
          <p:nvPr/>
        </p:nvSpPr>
        <p:spPr>
          <a:xfrm>
            <a:off x="3752439" y="4990018"/>
            <a:ext cx="1017766" cy="1041621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32A262BC-A761-4D4E-B474-4970EC53E447}"/>
              </a:ext>
            </a:extLst>
          </p:cNvPr>
          <p:cNvSpPr/>
          <p:nvPr/>
        </p:nvSpPr>
        <p:spPr>
          <a:xfrm>
            <a:off x="6779303" y="592427"/>
            <a:ext cx="1017766" cy="1041621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F779305C-8446-4DAA-B9A9-7D732BFC647F}"/>
              </a:ext>
            </a:extLst>
          </p:cNvPr>
          <p:cNvSpPr/>
          <p:nvPr/>
        </p:nvSpPr>
        <p:spPr>
          <a:xfrm>
            <a:off x="5260621" y="4990018"/>
            <a:ext cx="1017766" cy="1041621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2F596503-A771-4BC7-BC18-A9C6A44EA2D1}"/>
              </a:ext>
            </a:extLst>
          </p:cNvPr>
          <p:cNvSpPr/>
          <p:nvPr/>
        </p:nvSpPr>
        <p:spPr>
          <a:xfrm>
            <a:off x="5249271" y="2183832"/>
            <a:ext cx="1017766" cy="1041621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3E84529B-07FE-4426-AD02-652A954DACA9}"/>
              </a:ext>
            </a:extLst>
          </p:cNvPr>
          <p:cNvSpPr/>
          <p:nvPr/>
        </p:nvSpPr>
        <p:spPr>
          <a:xfrm>
            <a:off x="3752439" y="592426"/>
            <a:ext cx="1017766" cy="1041621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4F7C63D3-B58F-4E79-8FEF-77A85F286492}"/>
              </a:ext>
            </a:extLst>
          </p:cNvPr>
          <p:cNvSpPr/>
          <p:nvPr/>
        </p:nvSpPr>
        <p:spPr>
          <a:xfrm>
            <a:off x="6691856" y="3479025"/>
            <a:ext cx="1017766" cy="1041621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66287D6B-3B9E-4AFD-A4A4-4DFB53067211}"/>
              </a:ext>
            </a:extLst>
          </p:cNvPr>
          <p:cNvSpPr/>
          <p:nvPr/>
        </p:nvSpPr>
        <p:spPr>
          <a:xfrm>
            <a:off x="8252811" y="563058"/>
            <a:ext cx="1017766" cy="1041621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C17FE722-2AAE-455D-8743-40726246F2AC}"/>
              </a:ext>
            </a:extLst>
          </p:cNvPr>
          <p:cNvSpPr/>
          <p:nvPr/>
        </p:nvSpPr>
        <p:spPr>
          <a:xfrm>
            <a:off x="5249594" y="3525705"/>
            <a:ext cx="1017766" cy="1041621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8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03CA85-8411-4280-9F27-26D0ACEB3A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0" t="18087" r="40065" b="7710"/>
          <a:stretch/>
        </p:blipFill>
        <p:spPr>
          <a:xfrm>
            <a:off x="3169920" y="365125"/>
            <a:ext cx="5987332" cy="59593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6F60E0-1378-4FC6-8D46-667A506554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794" t="55189" r="29706" b="26542"/>
          <a:stretch/>
        </p:blipFill>
        <p:spPr>
          <a:xfrm>
            <a:off x="4664425" y="1877623"/>
            <a:ext cx="1499161" cy="1467200"/>
          </a:xfrm>
          <a:prstGeom prst="rect">
            <a:avLst/>
          </a:prstGeom>
        </p:spPr>
      </p:pic>
      <p:sp>
        <p:nvSpPr>
          <p:cNvPr id="6" name="Star: 5 Points 5">
            <a:extLst>
              <a:ext uri="{FF2B5EF4-FFF2-40B4-BE49-F238E27FC236}">
                <a16:creationId xmlns:a16="http://schemas.microsoft.com/office/drawing/2014/main" id="{34A55B05-8128-47A2-8D4C-52BAB28C5179}"/>
              </a:ext>
            </a:extLst>
          </p:cNvPr>
          <p:cNvSpPr/>
          <p:nvPr/>
        </p:nvSpPr>
        <p:spPr>
          <a:xfrm>
            <a:off x="6163586" y="3513178"/>
            <a:ext cx="1280160" cy="113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03E8E109-DCE1-446F-8295-8CB298BF2B8D}"/>
              </a:ext>
            </a:extLst>
          </p:cNvPr>
          <p:cNvSpPr/>
          <p:nvPr/>
        </p:nvSpPr>
        <p:spPr>
          <a:xfrm>
            <a:off x="4773925" y="1985176"/>
            <a:ext cx="1280160" cy="113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F71A458D-0759-4A1B-B846-AE6974838170}"/>
              </a:ext>
            </a:extLst>
          </p:cNvPr>
          <p:cNvSpPr/>
          <p:nvPr/>
        </p:nvSpPr>
        <p:spPr>
          <a:xfrm>
            <a:off x="4773925" y="517976"/>
            <a:ext cx="1280160" cy="113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F0EA74C5-84F9-430E-AE33-11C289A8DEF0}"/>
              </a:ext>
            </a:extLst>
          </p:cNvPr>
          <p:cNvSpPr/>
          <p:nvPr/>
        </p:nvSpPr>
        <p:spPr>
          <a:xfrm>
            <a:off x="6262144" y="517975"/>
            <a:ext cx="1280160" cy="113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F11B4E4F-629C-4858-A122-0D5AE7241920}"/>
              </a:ext>
            </a:extLst>
          </p:cNvPr>
          <p:cNvSpPr/>
          <p:nvPr/>
        </p:nvSpPr>
        <p:spPr>
          <a:xfrm>
            <a:off x="3272454" y="5000045"/>
            <a:ext cx="1280160" cy="113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FC86C929-8B64-4448-9B3D-1213654DAA07}"/>
              </a:ext>
            </a:extLst>
          </p:cNvPr>
          <p:cNvSpPr/>
          <p:nvPr/>
        </p:nvSpPr>
        <p:spPr>
          <a:xfrm>
            <a:off x="3367036" y="533478"/>
            <a:ext cx="1280160" cy="113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3497C589-99C2-4B6D-B163-B6408EFAC152}"/>
              </a:ext>
            </a:extLst>
          </p:cNvPr>
          <p:cNvSpPr/>
          <p:nvPr/>
        </p:nvSpPr>
        <p:spPr>
          <a:xfrm>
            <a:off x="3272454" y="2042704"/>
            <a:ext cx="1280160" cy="113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89983BDD-EEEF-4CBA-A372-AC547A2B0B96}"/>
              </a:ext>
            </a:extLst>
          </p:cNvPr>
          <p:cNvSpPr/>
          <p:nvPr/>
        </p:nvSpPr>
        <p:spPr>
          <a:xfrm>
            <a:off x="4815840" y="4857321"/>
            <a:ext cx="1280160" cy="113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A2DFD6A6-437D-4BF7-A554-8617C6542FA2}"/>
              </a:ext>
            </a:extLst>
          </p:cNvPr>
          <p:cNvSpPr/>
          <p:nvPr/>
        </p:nvSpPr>
        <p:spPr>
          <a:xfrm>
            <a:off x="4748255" y="3513177"/>
            <a:ext cx="1280160" cy="11370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0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Strenk, Laura</dc:creator>
  <cp:lastModifiedBy>Strenk, Laura</cp:lastModifiedBy>
  <cp:revision>4</cp:revision>
  <dcterms:created xsi:type="dcterms:W3CDTF">2020-04-10T12:53:33Z</dcterms:created>
  <dcterms:modified xsi:type="dcterms:W3CDTF">2021-02-18T13:26:45Z</dcterms:modified>
</cp:coreProperties>
</file>